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307" r:id="rId3"/>
    <p:sldId id="440" r:id="rId4"/>
    <p:sldId id="442" r:id="rId5"/>
    <p:sldId id="441" r:id="rId6"/>
    <p:sldId id="443" r:id="rId7"/>
    <p:sldId id="444" r:id="rId8"/>
    <p:sldId id="445" r:id="rId9"/>
    <p:sldId id="446" r:id="rId10"/>
    <p:sldId id="447" r:id="rId11"/>
    <p:sldId id="434" r:id="rId12"/>
    <p:sldId id="449" r:id="rId13"/>
    <p:sldId id="450" r:id="rId14"/>
    <p:sldId id="451" r:id="rId15"/>
    <p:sldId id="438" r:id="rId16"/>
    <p:sldId id="452" r:id="rId17"/>
    <p:sldId id="453" r:id="rId18"/>
    <p:sldId id="454" r:id="rId19"/>
    <p:sldId id="455" r:id="rId20"/>
    <p:sldId id="456" r:id="rId21"/>
    <p:sldId id="457" r:id="rId22"/>
    <p:sldId id="458" r:id="rId23"/>
    <p:sldId id="459" r:id="rId24"/>
    <p:sldId id="460" r:id="rId25"/>
    <p:sldId id="461" r:id="rId26"/>
    <p:sldId id="462" r:id="rId27"/>
    <p:sldId id="463" r:id="rId28"/>
    <p:sldId id="464" r:id="rId29"/>
    <p:sldId id="348" r:id="rId30"/>
    <p:sldId id="293" r:id="rId31"/>
    <p:sldId id="314" r:id="rId32"/>
    <p:sldId id="306" r:id="rId33"/>
    <p:sldId id="427" r:id="rId34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9CCC75-0534-4252-AAA8-07635CE1870C}" v="123" dt="2024-05-17T02:27:14.4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8" autoAdjust="0"/>
    <p:restoredTop sz="97974" autoAdjust="0"/>
  </p:normalViewPr>
  <p:slideViewPr>
    <p:cSldViewPr snapToGrid="0">
      <p:cViewPr varScale="1">
        <p:scale>
          <a:sx n="198" d="100"/>
          <a:sy n="198" d="100"/>
        </p:scale>
        <p:origin x="547" y="144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Renault" userId="1a95f189789c7ab9" providerId="LiveId" clId="{DF1FE20D-B0E1-4F92-B3E1-20C4A19ECB52}"/>
    <pc:docChg chg="undo redo custSel addSld delSld modSld sldOrd">
      <pc:chgData name="Luiz Renault" userId="1a95f189789c7ab9" providerId="LiveId" clId="{DF1FE20D-B0E1-4F92-B3E1-20C4A19ECB52}" dt="2024-04-12T10:11:44.020" v="12283" actId="1076"/>
      <pc:docMkLst>
        <pc:docMk/>
      </pc:docMkLst>
      <pc:sldChg chg="modSp mod">
        <pc:chgData name="Luiz Renault" userId="1a95f189789c7ab9" providerId="LiveId" clId="{DF1FE20D-B0E1-4F92-B3E1-20C4A19ECB52}" dt="2024-03-21T09:28:56.456" v="66" actId="20577"/>
        <pc:sldMkLst>
          <pc:docMk/>
          <pc:sldMk cId="686652667" sldId="256"/>
        </pc:sldMkLst>
        <pc:spChg chg="mod">
          <ac:chgData name="Luiz Renault" userId="1a95f189789c7ab9" providerId="LiveId" clId="{DF1FE20D-B0E1-4F92-B3E1-20C4A19ECB52}" dt="2024-03-21T09:28:29.462" v="4" actId="20577"/>
          <ac:spMkLst>
            <pc:docMk/>
            <pc:sldMk cId="686652667" sldId="256"/>
            <ac:spMk id="2" creationId="{32666AC8-2E17-4DB4-B0F5-60C640CCFD2E}"/>
          </ac:spMkLst>
        </pc:spChg>
        <pc:spChg chg="mod">
          <ac:chgData name="Luiz Renault" userId="1a95f189789c7ab9" providerId="LiveId" clId="{DF1FE20D-B0E1-4F92-B3E1-20C4A19ECB52}" dt="2024-03-21T09:28:56.456" v="66" actId="20577"/>
          <ac:spMkLst>
            <pc:docMk/>
            <pc:sldMk cId="686652667" sldId="256"/>
            <ac:spMk id="4" creationId="{430EB894-B7D4-434C-9D1A-A14094D9BEEC}"/>
          </ac:spMkLst>
        </pc:spChg>
      </pc:sldChg>
      <pc:sldChg chg="addSp delSp modSp mod modAnim">
        <pc:chgData name="Luiz Renault" userId="1a95f189789c7ab9" providerId="LiveId" clId="{DF1FE20D-B0E1-4F92-B3E1-20C4A19ECB52}" dt="2024-03-21T14:36:09.896" v="2471" actId="20577"/>
        <pc:sldMkLst>
          <pc:docMk/>
          <pc:sldMk cId="364118245" sldId="307"/>
        </pc:sldMkLst>
        <pc:spChg chg="mod">
          <ac:chgData name="Luiz Renault" userId="1a95f189789c7ab9" providerId="LiveId" clId="{DF1FE20D-B0E1-4F92-B3E1-20C4A19ECB52}" dt="2024-03-21T14:36:09.896" v="2471" actId="20577"/>
          <ac:spMkLst>
            <pc:docMk/>
            <pc:sldMk cId="364118245" sldId="307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4:18:00.021" v="2380" actId="122"/>
          <ac:spMkLst>
            <pc:docMk/>
            <pc:sldMk cId="364118245" sldId="307"/>
            <ac:spMk id="8" creationId="{B6FDB1CB-0F49-039A-7460-B5354F2942DA}"/>
          </ac:spMkLst>
        </pc:spChg>
        <pc:picChg chg="add del mod">
          <ac:chgData name="Luiz Renault" userId="1a95f189789c7ab9" providerId="LiveId" clId="{DF1FE20D-B0E1-4F92-B3E1-20C4A19ECB52}" dt="2024-03-21T14:15:05.992" v="2218" actId="478"/>
          <ac:picMkLst>
            <pc:docMk/>
            <pc:sldMk cId="364118245" sldId="307"/>
            <ac:picMk id="5" creationId="{C824EB3C-42B0-96FD-60F4-98B0CD3C6D09}"/>
          </ac:picMkLst>
        </pc:picChg>
        <pc:picChg chg="add mod">
          <ac:chgData name="Luiz Renault" userId="1a95f189789c7ab9" providerId="LiveId" clId="{DF1FE20D-B0E1-4F92-B3E1-20C4A19ECB52}" dt="2024-03-21T14:15:42.739" v="2219" actId="1076"/>
          <ac:picMkLst>
            <pc:docMk/>
            <pc:sldMk cId="364118245" sldId="307"/>
            <ac:picMk id="6" creationId="{EE51D3DF-8CB6-187D-E5E3-D40FF8372C20}"/>
          </ac:picMkLst>
        </pc:picChg>
      </pc:sldChg>
      <pc:sldChg chg="modSp del mod ord">
        <pc:chgData name="Luiz Renault" userId="1a95f189789c7ab9" providerId="LiveId" clId="{DF1FE20D-B0E1-4F92-B3E1-20C4A19ECB52}" dt="2024-03-22T01:20:20.513" v="10481" actId="47"/>
        <pc:sldMkLst>
          <pc:docMk/>
          <pc:sldMk cId="3187071590" sldId="308"/>
        </pc:sldMkLst>
        <pc:spChg chg="mod">
          <ac:chgData name="Luiz Renault" userId="1a95f189789c7ab9" providerId="LiveId" clId="{DF1FE20D-B0E1-4F92-B3E1-20C4A19ECB52}" dt="2024-03-21T09:58:30.835" v="514" actId="20577"/>
          <ac:spMkLst>
            <pc:docMk/>
            <pc:sldMk cId="3187071590" sldId="308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10:00:54.803" v="718" actId="20577"/>
          <ac:spMkLst>
            <pc:docMk/>
            <pc:sldMk cId="3187071590" sldId="308"/>
            <ac:spMk id="3" creationId="{F7E2B09C-6D56-4C9F-A364-B904CCE2F1A0}"/>
          </ac:spMkLst>
        </pc:spChg>
      </pc:sldChg>
      <pc:sldChg chg="modSp del mod ord">
        <pc:chgData name="Luiz Renault" userId="1a95f189789c7ab9" providerId="LiveId" clId="{DF1FE20D-B0E1-4F92-B3E1-20C4A19ECB52}" dt="2024-03-22T01:23:31.023" v="10740" actId="47"/>
        <pc:sldMkLst>
          <pc:docMk/>
          <pc:sldMk cId="1547259554" sldId="309"/>
        </pc:sldMkLst>
        <pc:spChg chg="mod">
          <ac:chgData name="Luiz Renault" userId="1a95f189789c7ab9" providerId="LiveId" clId="{DF1FE20D-B0E1-4F92-B3E1-20C4A19ECB52}" dt="2024-03-21T11:27:43.810" v="2184" actId="20577"/>
          <ac:spMkLst>
            <pc:docMk/>
            <pc:sldMk cId="1547259554" sldId="309"/>
            <ac:spMk id="3" creationId="{8C5488AE-34B4-EF1D-F674-507FF2FCD122}"/>
          </ac:spMkLst>
        </pc:spChg>
      </pc:sldChg>
      <pc:sldChg chg="addSp delSp modSp mod">
        <pc:chgData name="Luiz Renault" userId="1a95f189789c7ab9" providerId="LiveId" clId="{DF1FE20D-B0E1-4F92-B3E1-20C4A19ECB52}" dt="2024-04-12T09:59:16.589" v="12175" actId="20577"/>
        <pc:sldMkLst>
          <pc:docMk/>
          <pc:sldMk cId="3906980817" sldId="310"/>
        </pc:sldMkLst>
        <pc:spChg chg="mod">
          <ac:chgData name="Luiz Renault" userId="1a95f189789c7ab9" providerId="LiveId" clId="{DF1FE20D-B0E1-4F92-B3E1-20C4A19ECB52}" dt="2024-04-12T09:59:16.589" v="12175" actId="20577"/>
          <ac:spMkLst>
            <pc:docMk/>
            <pc:sldMk cId="3906980817" sldId="310"/>
            <ac:spMk id="3" creationId="{F22F88A5-87D1-340F-853F-8C2ED8F8C877}"/>
          </ac:spMkLst>
        </pc:spChg>
        <pc:picChg chg="add del">
          <ac:chgData name="Luiz Renault" userId="1a95f189789c7ab9" providerId="LiveId" clId="{DF1FE20D-B0E1-4F92-B3E1-20C4A19ECB52}" dt="2024-03-22T00:57:23.224" v="9529" actId="22"/>
          <ac:picMkLst>
            <pc:docMk/>
            <pc:sldMk cId="3906980817" sldId="310"/>
            <ac:picMk id="5" creationId="{812BB393-D616-D3C4-234B-8C2E64A41BA4}"/>
          </ac:picMkLst>
        </pc:picChg>
        <pc:picChg chg="add mod">
          <ac:chgData name="Luiz Renault" userId="1a95f189789c7ab9" providerId="LiveId" clId="{DF1FE20D-B0E1-4F92-B3E1-20C4A19ECB52}" dt="2024-03-22T01:00:40.873" v="9750" actId="1076"/>
          <ac:picMkLst>
            <pc:docMk/>
            <pc:sldMk cId="3906980817" sldId="310"/>
            <ac:picMk id="7" creationId="{F8FA17DC-271F-7EC3-0F92-ACB76C2206EB}"/>
          </ac:picMkLst>
        </pc:picChg>
      </pc:sldChg>
      <pc:sldChg chg="modSp mod">
        <pc:chgData name="Luiz Renault" userId="1a95f189789c7ab9" providerId="LiveId" clId="{DF1FE20D-B0E1-4F92-B3E1-20C4A19ECB52}" dt="2024-03-22T01:25:30.915" v="10982" actId="113"/>
        <pc:sldMkLst>
          <pc:docMk/>
          <pc:sldMk cId="1521811257" sldId="311"/>
        </pc:sldMkLst>
        <pc:spChg chg="mod">
          <ac:chgData name="Luiz Renault" userId="1a95f189789c7ab9" providerId="LiveId" clId="{DF1FE20D-B0E1-4F92-B3E1-20C4A19ECB52}" dt="2024-03-22T01:23:14.717" v="10739" actId="6549"/>
          <ac:spMkLst>
            <pc:docMk/>
            <pc:sldMk cId="1521811257" sldId="311"/>
            <ac:spMk id="2" creationId="{072F732D-34CE-6153-324F-D7F6821577F0}"/>
          </ac:spMkLst>
        </pc:spChg>
        <pc:spChg chg="mod">
          <ac:chgData name="Luiz Renault" userId="1a95f189789c7ab9" providerId="LiveId" clId="{DF1FE20D-B0E1-4F92-B3E1-20C4A19ECB52}" dt="2024-03-22T01:25:30.915" v="10982" actId="113"/>
          <ac:spMkLst>
            <pc:docMk/>
            <pc:sldMk cId="1521811257" sldId="311"/>
            <ac:spMk id="3" creationId="{62A55622-8E11-E5D7-8EAF-7AE2CCAA3321}"/>
          </ac:spMkLst>
        </pc:spChg>
      </pc:sldChg>
      <pc:sldChg chg="addSp modSp mod">
        <pc:chgData name="Luiz Renault" userId="1a95f189789c7ab9" providerId="LiveId" clId="{DF1FE20D-B0E1-4F92-B3E1-20C4A19ECB52}" dt="2024-04-05T10:12:01.981" v="12013" actId="20577"/>
        <pc:sldMkLst>
          <pc:docMk/>
          <pc:sldMk cId="1532530965" sldId="312"/>
        </pc:sldMkLst>
        <pc:spChg chg="mod">
          <ac:chgData name="Luiz Renault" userId="1a95f189789c7ab9" providerId="LiveId" clId="{DF1FE20D-B0E1-4F92-B3E1-20C4A19ECB52}" dt="2024-03-22T01:45:25.202" v="11364" actId="6549"/>
          <ac:spMkLst>
            <pc:docMk/>
            <pc:sldMk cId="1532530965" sldId="312"/>
            <ac:spMk id="2" creationId="{B9E502FC-4440-F5DA-F299-69CD15E702AE}"/>
          </ac:spMkLst>
        </pc:spChg>
        <pc:spChg chg="mod">
          <ac:chgData name="Luiz Renault" userId="1a95f189789c7ab9" providerId="LiveId" clId="{DF1FE20D-B0E1-4F92-B3E1-20C4A19ECB52}" dt="2024-04-05T10:12:01.981" v="12013" actId="20577"/>
          <ac:spMkLst>
            <pc:docMk/>
            <pc:sldMk cId="1532530965" sldId="312"/>
            <ac:spMk id="3" creationId="{69359096-6B47-BEA3-55AD-95F90CDC8489}"/>
          </ac:spMkLst>
        </pc:spChg>
        <pc:picChg chg="add mod">
          <ac:chgData name="Luiz Renault" userId="1a95f189789c7ab9" providerId="LiveId" clId="{DF1FE20D-B0E1-4F92-B3E1-20C4A19ECB52}" dt="2024-04-05T09:34:36.838" v="11885" actId="1076"/>
          <ac:picMkLst>
            <pc:docMk/>
            <pc:sldMk cId="1532530965" sldId="312"/>
            <ac:picMk id="5" creationId="{02B1E646-7EF8-5793-680B-64EAB43D2205}"/>
          </ac:picMkLst>
        </pc:picChg>
      </pc:sldChg>
      <pc:sldChg chg="modSp del mod ord">
        <pc:chgData name="Luiz Renault" userId="1a95f189789c7ab9" providerId="LiveId" clId="{DF1FE20D-B0E1-4F92-B3E1-20C4A19ECB52}" dt="2024-03-22T01:39:46.716" v="11178" actId="47"/>
        <pc:sldMkLst>
          <pc:docMk/>
          <pc:sldMk cId="3601469261" sldId="313"/>
        </pc:sldMkLst>
        <pc:spChg chg="mod">
          <ac:chgData name="Luiz Renault" userId="1a95f189789c7ab9" providerId="LiveId" clId="{DF1FE20D-B0E1-4F92-B3E1-20C4A19ECB52}" dt="2024-03-22T01:39:44.439" v="11177" actId="21"/>
          <ac:spMkLst>
            <pc:docMk/>
            <pc:sldMk cId="3601469261" sldId="313"/>
            <ac:spMk id="2" creationId="{B7EBC8F7-03EF-338A-A90B-280A41AF9688}"/>
          </ac:spMkLst>
        </pc:spChg>
      </pc:sldChg>
      <pc:sldChg chg="addSp modSp mod">
        <pc:chgData name="Luiz Renault" userId="1a95f189789c7ab9" providerId="LiveId" clId="{DF1FE20D-B0E1-4F92-B3E1-20C4A19ECB52}" dt="2024-03-22T02:07:46.002" v="11711" actId="313"/>
        <pc:sldMkLst>
          <pc:docMk/>
          <pc:sldMk cId="1787264919" sldId="314"/>
        </pc:sldMkLst>
        <pc:spChg chg="mod">
          <ac:chgData name="Luiz Renault" userId="1a95f189789c7ab9" providerId="LiveId" clId="{DF1FE20D-B0E1-4F92-B3E1-20C4A19ECB52}" dt="2024-03-22T02:07:46.002" v="11711" actId="313"/>
          <ac:spMkLst>
            <pc:docMk/>
            <pc:sldMk cId="1787264919" sldId="314"/>
            <ac:spMk id="3" creationId="{EF043237-7757-7557-B63E-D4EB5152D44B}"/>
          </ac:spMkLst>
        </pc:spChg>
        <pc:graphicFrameChg chg="add mod">
          <ac:chgData name="Luiz Renault" userId="1a95f189789c7ab9" providerId="LiveId" clId="{DF1FE20D-B0E1-4F92-B3E1-20C4A19ECB52}" dt="2024-03-21T15:07:00.819" v="3263"/>
          <ac:graphicFrameMkLst>
            <pc:docMk/>
            <pc:sldMk cId="1787264919" sldId="314"/>
            <ac:graphicFrameMk id="4" creationId="{5D88DCCF-FF28-F092-8C51-5593FE93B18A}"/>
          </ac:graphicFrameMkLst>
        </pc:graphicFrameChg>
      </pc:sldChg>
      <pc:sldChg chg="addSp delSp modSp add mod">
        <pc:chgData name="Luiz Renault" userId="1a95f189789c7ab9" providerId="LiveId" clId="{DF1FE20D-B0E1-4F92-B3E1-20C4A19ECB52}" dt="2024-04-12T09:20:09.879" v="12033" actId="20577"/>
        <pc:sldMkLst>
          <pc:docMk/>
          <pc:sldMk cId="3877102869" sldId="315"/>
        </pc:sldMkLst>
        <pc:spChg chg="mod">
          <ac:chgData name="Luiz Renault" userId="1a95f189789c7ab9" providerId="LiveId" clId="{DF1FE20D-B0E1-4F92-B3E1-20C4A19ECB52}" dt="2024-03-21T15:30:32.278" v="4005" actId="20577"/>
          <ac:spMkLst>
            <pc:docMk/>
            <pc:sldMk cId="3877102869" sldId="315"/>
            <ac:spMk id="2" creationId="{7F5FF925-67DE-CC62-E869-C6E3C1D771E6}"/>
          </ac:spMkLst>
        </pc:spChg>
        <pc:spChg chg="del">
          <ac:chgData name="Luiz Renault" userId="1a95f189789c7ab9" providerId="LiveId" clId="{DF1FE20D-B0E1-4F92-B3E1-20C4A19ECB52}" dt="2024-03-21T09:40:10.834" v="68" actId="478"/>
          <ac:spMkLst>
            <pc:docMk/>
            <pc:sldMk cId="3877102869" sldId="315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8" creationId="{D5B15A5F-D461-4936-B0A5-520109F370F1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9" creationId="{BF8CFCDD-81FF-8274-54B4-3255096431BE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10" creationId="{2951D9C4-C284-848C-D827-ACBFD76DE567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11" creationId="{6FF634E2-9FC5-5772-0DF6-C09239985095}"/>
          </ac:spMkLst>
        </pc:spChg>
        <pc:spChg chg="add mod">
          <ac:chgData name="Luiz Renault" userId="1a95f189789c7ab9" providerId="LiveId" clId="{DF1FE20D-B0E1-4F92-B3E1-20C4A19ECB52}" dt="2024-04-12T09:20:09.879" v="12033" actId="20577"/>
          <ac:spMkLst>
            <pc:docMk/>
            <pc:sldMk cId="3877102869" sldId="315"/>
            <ac:spMk id="12" creationId="{9458A05A-02EC-B28C-9284-FEBD703A4B26}"/>
          </ac:spMkLst>
        </pc:spChg>
        <pc:picChg chg="add mod">
          <ac:chgData name="Luiz Renault" userId="1a95f189789c7ab9" providerId="LiveId" clId="{DF1FE20D-B0E1-4F92-B3E1-20C4A19ECB52}" dt="2024-03-21T15:27:42.889" v="3768" actId="1076"/>
          <ac:picMkLst>
            <pc:docMk/>
            <pc:sldMk cId="3877102869" sldId="315"/>
            <ac:picMk id="5" creationId="{BBBDFF35-1CA7-5B70-0CC3-AD309A075CF5}"/>
          </ac:picMkLst>
        </pc:picChg>
        <pc:picChg chg="add mod">
          <ac:chgData name="Luiz Renault" userId="1a95f189789c7ab9" providerId="LiveId" clId="{DF1FE20D-B0E1-4F92-B3E1-20C4A19ECB52}" dt="2024-03-21T15:27:42.889" v="3768" actId="1076"/>
          <ac:picMkLst>
            <pc:docMk/>
            <pc:sldMk cId="3877102869" sldId="315"/>
            <ac:picMk id="7" creationId="{2F4ECDC7-1B56-533B-CB3F-26DD2D3E67A7}"/>
          </ac:picMkLst>
        </pc:picChg>
      </pc:sldChg>
      <pc:sldChg chg="addSp modSp add mod ord">
        <pc:chgData name="Luiz Renault" userId="1a95f189789c7ab9" providerId="LiveId" clId="{DF1FE20D-B0E1-4F92-B3E1-20C4A19ECB52}" dt="2024-04-05T08:26:02.926" v="11865"/>
        <pc:sldMkLst>
          <pc:docMk/>
          <pc:sldMk cId="1950754040" sldId="316"/>
        </pc:sldMkLst>
        <pc:spChg chg="mod">
          <ac:chgData name="Luiz Renault" userId="1a95f189789c7ab9" providerId="LiveId" clId="{DF1FE20D-B0E1-4F92-B3E1-20C4A19ECB52}" dt="2024-03-21T09:47:41.099" v="250" actId="313"/>
          <ac:spMkLst>
            <pc:docMk/>
            <pc:sldMk cId="1950754040" sldId="316"/>
            <ac:spMk id="2" creationId="{7F5FF925-67DE-CC62-E869-C6E3C1D771E6}"/>
          </ac:spMkLst>
        </pc:spChg>
        <pc:spChg chg="mod">
          <ac:chgData name="Luiz Renault" userId="1a95f189789c7ab9" providerId="LiveId" clId="{DF1FE20D-B0E1-4F92-B3E1-20C4A19ECB52}" dt="2024-03-21T15:49:22.520" v="4172" actId="20577"/>
          <ac:spMkLst>
            <pc:docMk/>
            <pc:sldMk cId="1950754040" sldId="316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6" creationId="{ED369820-2D63-B215-4535-42F9EE6F4105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7" creationId="{073BA391-0B33-A665-9F59-B05BAA7129E6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8" creationId="{DBF63CC9-9036-2769-CB33-B3D0122AEDE1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9" creationId="{F6BBBB58-74CE-9AB7-EEC5-7D9B5D3252B5}"/>
          </ac:spMkLst>
        </pc:spChg>
        <pc:picChg chg="add mod">
          <ac:chgData name="Luiz Renault" userId="1a95f189789c7ab9" providerId="LiveId" clId="{DF1FE20D-B0E1-4F92-B3E1-20C4A19ECB52}" dt="2024-03-21T15:48:33.701" v="4095" actId="1076"/>
          <ac:picMkLst>
            <pc:docMk/>
            <pc:sldMk cId="1950754040" sldId="316"/>
            <ac:picMk id="4" creationId="{402B6F1C-2D90-79BE-25EB-5EEDBC97C2DD}"/>
          </ac:picMkLst>
        </pc:picChg>
        <pc:picChg chg="add mod">
          <ac:chgData name="Luiz Renault" userId="1a95f189789c7ab9" providerId="LiveId" clId="{DF1FE20D-B0E1-4F92-B3E1-20C4A19ECB52}" dt="2024-03-21T15:48:33.701" v="4095" actId="1076"/>
          <ac:picMkLst>
            <pc:docMk/>
            <pc:sldMk cId="1950754040" sldId="316"/>
            <ac:picMk id="5" creationId="{32767F95-0AED-F5C3-4D30-5E8B34A74FCC}"/>
          </ac:picMkLst>
        </pc:picChg>
      </pc:sldChg>
      <pc:sldChg chg="modSp add del mod">
        <pc:chgData name="Luiz Renault" userId="1a95f189789c7ab9" providerId="LiveId" clId="{DF1FE20D-B0E1-4F92-B3E1-20C4A19ECB52}" dt="2024-03-21T22:43:09.905" v="6500" actId="47"/>
        <pc:sldMkLst>
          <pc:docMk/>
          <pc:sldMk cId="3739825211" sldId="317"/>
        </pc:sldMkLst>
        <pc:spChg chg="mod">
          <ac:chgData name="Luiz Renault" userId="1a95f189789c7ab9" providerId="LiveId" clId="{DF1FE20D-B0E1-4F92-B3E1-20C4A19ECB52}" dt="2024-03-21T10:02:58.553" v="894" actId="20577"/>
          <ac:spMkLst>
            <pc:docMk/>
            <pc:sldMk cId="3739825211" sldId="317"/>
            <ac:spMk id="2" creationId="{94AB8438-E56E-2412-517C-8456E4CA773C}"/>
          </ac:spMkLst>
        </pc:spChg>
      </pc:sldChg>
      <pc:sldChg chg="addSp delSp modSp add mod ord">
        <pc:chgData name="Luiz Renault" userId="1a95f189789c7ab9" providerId="LiveId" clId="{DF1FE20D-B0E1-4F92-B3E1-20C4A19ECB52}" dt="2024-03-21T23:18:14.043" v="7421" actId="1076"/>
        <pc:sldMkLst>
          <pc:docMk/>
          <pc:sldMk cId="471096911" sldId="318"/>
        </pc:sldMkLst>
        <pc:spChg chg="mod">
          <ac:chgData name="Luiz Renault" userId="1a95f189789c7ab9" providerId="LiveId" clId="{DF1FE20D-B0E1-4F92-B3E1-20C4A19ECB52}" dt="2024-03-21T22:48:25.454" v="6595"/>
          <ac:spMkLst>
            <pc:docMk/>
            <pc:sldMk cId="471096911" sldId="318"/>
            <ac:spMk id="2" creationId="{083FFF02-0FC8-9F0B-AAB0-565FC99EA70D}"/>
          </ac:spMkLst>
        </pc:spChg>
        <pc:spChg chg="del">
          <ac:chgData name="Luiz Renault" userId="1a95f189789c7ab9" providerId="LiveId" clId="{DF1FE20D-B0E1-4F92-B3E1-20C4A19ECB52}" dt="2024-03-21T09:57:30.625" v="488"/>
          <ac:spMkLst>
            <pc:docMk/>
            <pc:sldMk cId="471096911" sldId="318"/>
            <ac:spMk id="3" creationId="{8C5488AE-34B4-EF1D-F674-507FF2FCD122}"/>
          </ac:spMkLst>
        </pc:spChg>
        <pc:spChg chg="add mod">
          <ac:chgData name="Luiz Renault" userId="1a95f189789c7ab9" providerId="LiveId" clId="{DF1FE20D-B0E1-4F92-B3E1-20C4A19ECB52}" dt="2024-03-21T23:08:49.742" v="7039" actId="12"/>
          <ac:spMkLst>
            <pc:docMk/>
            <pc:sldMk cId="471096911" sldId="318"/>
            <ac:spMk id="4" creationId="{EB4EC08B-4658-4C8D-15E3-684479D5C541}"/>
          </ac:spMkLst>
        </pc:spChg>
        <pc:picChg chg="add mod">
          <ac:chgData name="Luiz Renault" userId="1a95f189789c7ab9" providerId="LiveId" clId="{DF1FE20D-B0E1-4F92-B3E1-20C4A19ECB52}" dt="2024-03-21T23:18:14.043" v="7421" actId="1076"/>
          <ac:picMkLst>
            <pc:docMk/>
            <pc:sldMk cId="471096911" sldId="318"/>
            <ac:picMk id="1026" creationId="{5A68603E-6E33-3350-59E9-939D610375B8}"/>
          </ac:picMkLst>
        </pc:picChg>
      </pc:sldChg>
      <pc:sldChg chg="modSp add del mod ord">
        <pc:chgData name="Luiz Renault" userId="1a95f189789c7ab9" providerId="LiveId" clId="{DF1FE20D-B0E1-4F92-B3E1-20C4A19ECB52}" dt="2024-03-22T00:15:51.187" v="8926" actId="47"/>
        <pc:sldMkLst>
          <pc:docMk/>
          <pc:sldMk cId="3275281792" sldId="319"/>
        </pc:sldMkLst>
        <pc:spChg chg="mod">
          <ac:chgData name="Luiz Renault" userId="1a95f189789c7ab9" providerId="LiveId" clId="{DF1FE20D-B0E1-4F92-B3E1-20C4A19ECB52}" dt="2024-03-21T10:01:28.309" v="748" actId="20577"/>
          <ac:spMkLst>
            <pc:docMk/>
            <pc:sldMk cId="3275281792" sldId="319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10:01:50.104" v="778" actId="20577"/>
          <ac:spMkLst>
            <pc:docMk/>
            <pc:sldMk cId="3275281792" sldId="319"/>
            <ac:spMk id="3" creationId="{F7E2B09C-6D56-4C9F-A364-B904CCE2F1A0}"/>
          </ac:spMkLst>
        </pc:spChg>
      </pc:sldChg>
      <pc:sldChg chg="addSp delSp modSp add mod ord">
        <pc:chgData name="Luiz Renault" userId="1a95f189789c7ab9" providerId="LiveId" clId="{DF1FE20D-B0E1-4F92-B3E1-20C4A19ECB52}" dt="2024-03-21T23:47:46.232" v="8215" actId="1076"/>
        <pc:sldMkLst>
          <pc:docMk/>
          <pc:sldMk cId="4265292516" sldId="320"/>
        </pc:sldMkLst>
        <pc:spChg chg="mod">
          <ac:chgData name="Luiz Renault" userId="1a95f189789c7ab9" providerId="LiveId" clId="{DF1FE20D-B0E1-4F92-B3E1-20C4A19ECB52}" dt="2024-03-21T10:07:40.412" v="959" actId="20577"/>
          <ac:spMkLst>
            <pc:docMk/>
            <pc:sldMk cId="4265292516" sldId="320"/>
            <ac:spMk id="2" creationId="{083FFF02-0FC8-9F0B-AAB0-565FC99EA70D}"/>
          </ac:spMkLst>
        </pc:spChg>
        <pc:spChg chg="del">
          <ac:chgData name="Luiz Renault" userId="1a95f189789c7ab9" providerId="LiveId" clId="{DF1FE20D-B0E1-4F92-B3E1-20C4A19ECB52}" dt="2024-03-21T10:03:49.168" v="895" actId="22"/>
          <ac:spMkLst>
            <pc:docMk/>
            <pc:sldMk cId="4265292516" sldId="320"/>
            <ac:spMk id="3" creationId="{8C5488AE-34B4-EF1D-F674-507FF2FCD122}"/>
          </ac:spMkLst>
        </pc:spChg>
        <pc:spChg chg="add del mod">
          <ac:chgData name="Luiz Renault" userId="1a95f189789c7ab9" providerId="LiveId" clId="{DF1FE20D-B0E1-4F92-B3E1-20C4A19ECB52}" dt="2024-03-21T10:04:14.720" v="899" actId="22"/>
          <ac:spMkLst>
            <pc:docMk/>
            <pc:sldMk cId="4265292516" sldId="320"/>
            <ac:spMk id="7" creationId="{E60ABF10-9B4F-F1DC-905B-DCDE384B1CF3}"/>
          </ac:spMkLst>
        </pc:spChg>
        <pc:spChg chg="add del mod">
          <ac:chgData name="Luiz Renault" userId="1a95f189789c7ab9" providerId="LiveId" clId="{DF1FE20D-B0E1-4F92-B3E1-20C4A19ECB52}" dt="2024-03-21T10:05:16.350" v="901" actId="22"/>
          <ac:spMkLst>
            <pc:docMk/>
            <pc:sldMk cId="4265292516" sldId="320"/>
            <ac:spMk id="13" creationId="{ED8BCCBB-5534-039B-6AA1-9E649EA0CF7C}"/>
          </ac:spMkLst>
        </pc:spChg>
        <pc:spChg chg="add mod">
          <ac:chgData name="Luiz Renault" userId="1a95f189789c7ab9" providerId="LiveId" clId="{DF1FE20D-B0E1-4F92-B3E1-20C4A19ECB52}" dt="2024-03-21T23:36:39.524" v="7834" actId="478"/>
          <ac:spMkLst>
            <pc:docMk/>
            <pc:sldMk cId="4265292516" sldId="320"/>
            <ac:spMk id="17" creationId="{89CDF2EF-AF3F-E7DA-89EB-9C12DEB2284C}"/>
          </ac:spMkLst>
        </pc:spChg>
        <pc:spChg chg="add mod">
          <ac:chgData name="Luiz Renault" userId="1a95f189789c7ab9" providerId="LiveId" clId="{DF1FE20D-B0E1-4F92-B3E1-20C4A19ECB52}" dt="2024-03-21T23:39:08.807" v="7967" actId="20577"/>
          <ac:spMkLst>
            <pc:docMk/>
            <pc:sldMk cId="4265292516" sldId="320"/>
            <ac:spMk id="22" creationId="{EB00D61F-21D2-987C-AC44-C58C4A499F95}"/>
          </ac:spMkLst>
        </pc:spChg>
        <pc:spChg chg="add mod">
          <ac:chgData name="Luiz Renault" userId="1a95f189789c7ab9" providerId="LiveId" clId="{DF1FE20D-B0E1-4F92-B3E1-20C4A19ECB52}" dt="2024-03-21T23:41:07.317" v="7975" actId="1076"/>
          <ac:spMkLst>
            <pc:docMk/>
            <pc:sldMk cId="4265292516" sldId="320"/>
            <ac:spMk id="23" creationId="{CACAC114-A50C-7A69-A804-AB5CAFAE2899}"/>
          </ac:spMkLst>
        </pc:spChg>
        <pc:picChg chg="add del mod ord">
          <ac:chgData name="Luiz Renault" userId="1a95f189789c7ab9" providerId="LiveId" clId="{DF1FE20D-B0E1-4F92-B3E1-20C4A19ECB52}" dt="2024-03-21T10:04:10.492" v="896" actId="478"/>
          <ac:picMkLst>
            <pc:docMk/>
            <pc:sldMk cId="4265292516" sldId="320"/>
            <ac:picMk id="5" creationId="{4DBE0E74-CF35-0835-DE6C-FF50AB47D5C6}"/>
          </ac:picMkLst>
        </pc:picChg>
        <pc:picChg chg="add del">
          <ac:chgData name="Luiz Renault" userId="1a95f189789c7ab9" providerId="LiveId" clId="{DF1FE20D-B0E1-4F92-B3E1-20C4A19ECB52}" dt="2024-03-21T10:04:12.470" v="898" actId="22"/>
          <ac:picMkLst>
            <pc:docMk/>
            <pc:sldMk cId="4265292516" sldId="320"/>
            <ac:picMk id="9" creationId="{11A26705-E92C-50EB-A01A-D9D746E3FD5F}"/>
          </ac:picMkLst>
        </pc:picChg>
        <pc:picChg chg="add del mod ord">
          <ac:chgData name="Luiz Renault" userId="1a95f189789c7ab9" providerId="LiveId" clId="{DF1FE20D-B0E1-4F92-B3E1-20C4A19ECB52}" dt="2024-03-21T10:05:13.267" v="900" actId="478"/>
          <ac:picMkLst>
            <pc:docMk/>
            <pc:sldMk cId="4265292516" sldId="320"/>
            <ac:picMk id="11" creationId="{EAAB264C-96B4-55CB-38EC-815BFB14D6DF}"/>
          </ac:picMkLst>
        </pc:picChg>
        <pc:picChg chg="add del mod ord">
          <ac:chgData name="Luiz Renault" userId="1a95f189789c7ab9" providerId="LiveId" clId="{DF1FE20D-B0E1-4F92-B3E1-20C4A19ECB52}" dt="2024-03-21T23:36:39.524" v="7834" actId="478"/>
          <ac:picMkLst>
            <pc:docMk/>
            <pc:sldMk cId="4265292516" sldId="320"/>
            <ac:picMk id="15" creationId="{67BD5136-BBA3-8E34-2D48-2413DD1C9202}"/>
          </ac:picMkLst>
        </pc:picChg>
        <pc:picChg chg="add mod">
          <ac:chgData name="Luiz Renault" userId="1a95f189789c7ab9" providerId="LiveId" clId="{DF1FE20D-B0E1-4F92-B3E1-20C4A19ECB52}" dt="2024-03-21T23:36:46.206" v="7837" actId="1076"/>
          <ac:picMkLst>
            <pc:docMk/>
            <pc:sldMk cId="4265292516" sldId="320"/>
            <ac:picMk id="19" creationId="{CABCE103-2883-3C7E-7A30-B74445AA97A0}"/>
          </ac:picMkLst>
        </pc:picChg>
        <pc:picChg chg="add mod">
          <ac:chgData name="Luiz Renault" userId="1a95f189789c7ab9" providerId="LiveId" clId="{DF1FE20D-B0E1-4F92-B3E1-20C4A19ECB52}" dt="2024-03-21T23:37:56.294" v="7844" actId="1076"/>
          <ac:picMkLst>
            <pc:docMk/>
            <pc:sldMk cId="4265292516" sldId="320"/>
            <ac:picMk id="21" creationId="{728E3188-DA03-711D-EBBD-46DF2EF34942}"/>
          </ac:picMkLst>
        </pc:picChg>
        <pc:picChg chg="add mod">
          <ac:chgData name="Luiz Renault" userId="1a95f189789c7ab9" providerId="LiveId" clId="{DF1FE20D-B0E1-4F92-B3E1-20C4A19ECB52}" dt="2024-03-21T23:47:46.232" v="8215" actId="1076"/>
          <ac:picMkLst>
            <pc:docMk/>
            <pc:sldMk cId="4265292516" sldId="320"/>
            <ac:picMk id="25" creationId="{563494EE-B29B-3B79-49B5-FBB5A5734D8B}"/>
          </ac:picMkLst>
        </pc:picChg>
      </pc:sldChg>
      <pc:sldChg chg="modSp add del mod ord">
        <pc:chgData name="Luiz Renault" userId="1a95f189789c7ab9" providerId="LiveId" clId="{DF1FE20D-B0E1-4F92-B3E1-20C4A19ECB52}" dt="2024-03-21T21:48:15.890" v="4824" actId="47"/>
        <pc:sldMkLst>
          <pc:docMk/>
          <pc:sldMk cId="1677348691" sldId="321"/>
        </pc:sldMkLst>
        <pc:spChg chg="mod">
          <ac:chgData name="Luiz Renault" userId="1a95f189789c7ab9" providerId="LiveId" clId="{DF1FE20D-B0E1-4F92-B3E1-20C4A19ECB52}" dt="2024-03-21T15:49:54.312" v="4192" actId="20577"/>
          <ac:spMkLst>
            <pc:docMk/>
            <pc:sldMk cId="1677348691" sldId="321"/>
            <ac:spMk id="3" creationId="{F7E2B09C-6D56-4C9F-A364-B904CCE2F1A0}"/>
          </ac:spMkLst>
        </pc:spChg>
      </pc:sldChg>
      <pc:sldChg chg="addSp delSp modSp add mod ord">
        <pc:chgData name="Luiz Renault" userId="1a95f189789c7ab9" providerId="LiveId" clId="{DF1FE20D-B0E1-4F92-B3E1-20C4A19ECB52}" dt="2024-03-21T23:43:58.747" v="8093" actId="1076"/>
        <pc:sldMkLst>
          <pc:docMk/>
          <pc:sldMk cId="2955799594" sldId="322"/>
        </pc:sldMkLst>
        <pc:spChg chg="mod">
          <ac:chgData name="Luiz Renault" userId="1a95f189789c7ab9" providerId="LiveId" clId="{DF1FE20D-B0E1-4F92-B3E1-20C4A19ECB52}" dt="2024-03-21T10:07:16.105" v="937" actId="20577"/>
          <ac:spMkLst>
            <pc:docMk/>
            <pc:sldMk cId="2955799594" sldId="322"/>
            <ac:spMk id="2" creationId="{083FFF02-0FC8-9F0B-AAB0-565FC99EA70D}"/>
          </ac:spMkLst>
        </pc:spChg>
        <pc:spChg chg="del mod">
          <ac:chgData name="Luiz Renault" userId="1a95f189789c7ab9" providerId="LiveId" clId="{DF1FE20D-B0E1-4F92-B3E1-20C4A19ECB52}" dt="2024-03-21T10:07:00.302" v="906" actId="22"/>
          <ac:spMkLst>
            <pc:docMk/>
            <pc:sldMk cId="2955799594" sldId="322"/>
            <ac:spMk id="3" creationId="{8C5488AE-34B4-EF1D-F674-507FF2FCD122}"/>
          </ac:spMkLst>
        </pc:spChg>
        <pc:spChg chg="add del mod">
          <ac:chgData name="Luiz Renault" userId="1a95f189789c7ab9" providerId="LiveId" clId="{DF1FE20D-B0E1-4F92-B3E1-20C4A19ECB52}" dt="2024-03-21T23:40:27.080" v="7969" actId="22"/>
          <ac:spMkLst>
            <pc:docMk/>
            <pc:sldMk cId="2955799594" sldId="322"/>
            <ac:spMk id="9" creationId="{F4E7A535-3044-94EE-29C9-808D9101BDB7}"/>
          </ac:spMkLst>
        </pc:spChg>
        <pc:spChg chg="add mod">
          <ac:chgData name="Luiz Renault" userId="1a95f189789c7ab9" providerId="LiveId" clId="{DF1FE20D-B0E1-4F92-B3E1-20C4A19ECB52}" dt="2024-03-21T23:43:53.964" v="8092" actId="1076"/>
          <ac:spMkLst>
            <pc:docMk/>
            <pc:sldMk cId="2955799594" sldId="322"/>
            <ac:spMk id="12" creationId="{DD27C522-BA6D-F2A5-2FB1-E7CC4DCDD91F}"/>
          </ac:spMkLst>
        </pc:spChg>
        <pc:spChg chg="add mod">
          <ac:chgData name="Luiz Renault" userId="1a95f189789c7ab9" providerId="LiveId" clId="{DF1FE20D-B0E1-4F92-B3E1-20C4A19ECB52}" dt="2024-03-21T23:43:53.964" v="8092" actId="1076"/>
          <ac:spMkLst>
            <pc:docMk/>
            <pc:sldMk cId="2955799594" sldId="322"/>
            <ac:spMk id="13" creationId="{0DDF8999-B8A0-6DF3-1035-6F172A09615F}"/>
          </ac:spMkLst>
        </pc:spChg>
        <pc:spChg chg="add mod">
          <ac:chgData name="Luiz Renault" userId="1a95f189789c7ab9" providerId="LiveId" clId="{DF1FE20D-B0E1-4F92-B3E1-20C4A19ECB52}" dt="2024-03-21T23:43:58.747" v="8093" actId="1076"/>
          <ac:spMkLst>
            <pc:docMk/>
            <pc:sldMk cId="2955799594" sldId="322"/>
            <ac:spMk id="14" creationId="{D1C2566C-1502-521F-36AE-E4E125B40EEA}"/>
          </ac:spMkLst>
        </pc:spChg>
        <pc:picChg chg="add del">
          <ac:chgData name="Luiz Renault" userId="1a95f189789c7ab9" providerId="LiveId" clId="{DF1FE20D-B0E1-4F92-B3E1-20C4A19ECB52}" dt="2024-03-21T10:06:53.610" v="904" actId="22"/>
          <ac:picMkLst>
            <pc:docMk/>
            <pc:sldMk cId="2955799594" sldId="322"/>
            <ac:picMk id="5" creationId="{AFEA654B-7619-02BB-AA8C-024A9B8BA5D0}"/>
          </ac:picMkLst>
        </pc:picChg>
        <pc:picChg chg="add del mod ord">
          <ac:chgData name="Luiz Renault" userId="1a95f189789c7ab9" providerId="LiveId" clId="{DF1FE20D-B0E1-4F92-B3E1-20C4A19ECB52}" dt="2024-03-21T23:39:27.910" v="7968" actId="478"/>
          <ac:picMkLst>
            <pc:docMk/>
            <pc:sldMk cId="2955799594" sldId="322"/>
            <ac:picMk id="7" creationId="{754CDE76-2F11-4B3A-B879-6385B335024D}"/>
          </ac:picMkLst>
        </pc:picChg>
        <pc:picChg chg="add mod ord">
          <ac:chgData name="Luiz Renault" userId="1a95f189789c7ab9" providerId="LiveId" clId="{DF1FE20D-B0E1-4F92-B3E1-20C4A19ECB52}" dt="2024-03-21T23:43:53.964" v="8092" actId="1076"/>
          <ac:picMkLst>
            <pc:docMk/>
            <pc:sldMk cId="2955799594" sldId="322"/>
            <ac:picMk id="11" creationId="{2E35166F-93A2-8632-CB28-0E8956C5506E}"/>
          </ac:picMkLst>
        </pc:picChg>
        <pc:picChg chg="add mod">
          <ac:chgData name="Luiz Renault" userId="1a95f189789c7ab9" providerId="LiveId" clId="{DF1FE20D-B0E1-4F92-B3E1-20C4A19ECB52}" dt="2024-03-21T23:43:58.747" v="8093" actId="1076"/>
          <ac:picMkLst>
            <pc:docMk/>
            <pc:sldMk cId="2955799594" sldId="322"/>
            <ac:picMk id="16" creationId="{13D7C302-6332-DA0E-8B55-5F145074D0C0}"/>
          </ac:picMkLst>
        </pc:picChg>
      </pc:sldChg>
      <pc:sldChg chg="addSp delSp modSp add mod ord">
        <pc:chgData name="Luiz Renault" userId="1a95f189789c7ab9" providerId="LiveId" clId="{DF1FE20D-B0E1-4F92-B3E1-20C4A19ECB52}" dt="2024-04-12T09:30:57.659" v="12054" actId="20577"/>
        <pc:sldMkLst>
          <pc:docMk/>
          <pc:sldMk cId="2610997970" sldId="323"/>
        </pc:sldMkLst>
        <pc:spChg chg="mod">
          <ac:chgData name="Luiz Renault" userId="1a95f189789c7ab9" providerId="LiveId" clId="{DF1FE20D-B0E1-4F92-B3E1-20C4A19ECB52}" dt="2024-03-21T22:57:59.147" v="7005" actId="20577"/>
          <ac:spMkLst>
            <pc:docMk/>
            <pc:sldMk cId="2610997970" sldId="323"/>
            <ac:spMk id="2" creationId="{94AB8438-E56E-2412-517C-8456E4CA773C}"/>
          </ac:spMkLst>
        </pc:spChg>
        <pc:spChg chg="add del">
          <ac:chgData name="Luiz Renault" userId="1a95f189789c7ab9" providerId="LiveId" clId="{DF1FE20D-B0E1-4F92-B3E1-20C4A19ECB52}" dt="2024-03-21T10:11:13.939" v="971" actId="22"/>
          <ac:spMkLst>
            <pc:docMk/>
            <pc:sldMk cId="2610997970" sldId="323"/>
            <ac:spMk id="3" creationId="{F7E2B09C-6D56-4C9F-A364-B904CCE2F1A0}"/>
          </ac:spMkLst>
        </pc:spChg>
        <pc:spChg chg="add del mod">
          <ac:chgData name="Luiz Renault" userId="1a95f189789c7ab9" providerId="LiveId" clId="{DF1FE20D-B0E1-4F92-B3E1-20C4A19ECB52}" dt="2024-03-21T23:12:33.092" v="7110" actId="478"/>
          <ac:spMkLst>
            <pc:docMk/>
            <pc:sldMk cId="2610997970" sldId="323"/>
            <ac:spMk id="10" creationId="{8215C375-30F6-E500-DCF6-2148CFCB4729}"/>
          </ac:spMkLst>
        </pc:spChg>
        <pc:spChg chg="add mod ord">
          <ac:chgData name="Luiz Renault" userId="1a95f189789c7ab9" providerId="LiveId" clId="{DF1FE20D-B0E1-4F92-B3E1-20C4A19ECB52}" dt="2024-04-12T09:30:57.659" v="12054" actId="20577"/>
          <ac:spMkLst>
            <pc:docMk/>
            <pc:sldMk cId="2610997970" sldId="323"/>
            <ac:spMk id="12" creationId="{6AEADB89-D84D-14E2-409E-F321B2E63E90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16" creationId="{F938F8BC-D21C-5B87-0850-D5B49E5ED9F2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20" creationId="{FF7581E9-7B3E-FBF0-A735-F1AA54C1EE06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21" creationId="{4CE004DF-06DB-A0D3-F7E0-9A63DF783E2C}"/>
          </ac:spMkLst>
        </pc:spChg>
        <pc:grpChg chg="add mod">
          <ac:chgData name="Luiz Renault" userId="1a95f189789c7ab9" providerId="LiveId" clId="{DF1FE20D-B0E1-4F92-B3E1-20C4A19ECB52}" dt="2024-03-21T23:46:18.688" v="8205" actId="167"/>
          <ac:grpSpMkLst>
            <pc:docMk/>
            <pc:sldMk cId="2610997970" sldId="323"/>
            <ac:grpSpMk id="13" creationId="{B5257516-4AB1-811E-EDBF-2D1EB591AB48}"/>
          </ac:grpSpMkLst>
        </pc:grpChg>
        <pc:grpChg chg="mod">
          <ac:chgData name="Luiz Renault" userId="1a95f189789c7ab9" providerId="LiveId" clId="{DF1FE20D-B0E1-4F92-B3E1-20C4A19ECB52}" dt="2024-03-21T23:18:18.716" v="7422" actId="1076"/>
          <ac:grpSpMkLst>
            <pc:docMk/>
            <pc:sldMk cId="2610997970" sldId="323"/>
            <ac:grpSpMk id="14" creationId="{1EC1E9AF-5F66-3842-6043-D558E8FB256E}"/>
          </ac:grpSpMkLst>
        </pc:grpChg>
        <pc:picChg chg="add del">
          <ac:chgData name="Luiz Renault" userId="1a95f189789c7ab9" providerId="LiveId" clId="{DF1FE20D-B0E1-4F92-B3E1-20C4A19ECB52}" dt="2024-03-21T10:09:44.927" v="963" actId="22"/>
          <ac:picMkLst>
            <pc:docMk/>
            <pc:sldMk cId="2610997970" sldId="323"/>
            <ac:picMk id="5" creationId="{D158BAB3-AE42-17A8-C61E-205DFEA04BE3}"/>
          </ac:picMkLst>
        </pc:picChg>
        <pc:picChg chg="add del mod ord">
          <ac:chgData name="Luiz Renault" userId="1a95f189789c7ab9" providerId="LiveId" clId="{DF1FE20D-B0E1-4F92-B3E1-20C4A19ECB52}" dt="2024-03-21T10:11:12.286" v="970" actId="22"/>
          <ac:picMkLst>
            <pc:docMk/>
            <pc:sldMk cId="2610997970" sldId="323"/>
            <ac:picMk id="7" creationId="{33F0D692-1A73-3D60-09EB-03DB675B547D}"/>
          </ac:picMkLst>
        </pc:picChg>
        <pc:picChg chg="add del mod ord">
          <ac:chgData name="Luiz Renault" userId="1a95f189789c7ab9" providerId="LiveId" clId="{DF1FE20D-B0E1-4F92-B3E1-20C4A19ECB52}" dt="2024-03-21T23:12:08.584" v="7103" actId="478"/>
          <ac:picMkLst>
            <pc:docMk/>
            <pc:sldMk cId="2610997970" sldId="323"/>
            <ac:picMk id="9" creationId="{6E6B25BE-F9C1-7AF0-C3C1-C5E6CC684CAB}"/>
          </ac:picMkLst>
        </pc:picChg>
        <pc:picChg chg="mod">
          <ac:chgData name="Luiz Renault" userId="1a95f189789c7ab9" providerId="LiveId" clId="{DF1FE20D-B0E1-4F92-B3E1-20C4A19ECB52}" dt="2024-03-21T23:18:18.716" v="7422" actId="1076"/>
          <ac:picMkLst>
            <pc:docMk/>
            <pc:sldMk cId="2610997970" sldId="323"/>
            <ac:picMk id="17" creationId="{52AD70A0-44F4-0B34-357C-A8426A8C3E10}"/>
          </ac:picMkLst>
        </pc:pic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5" creationId="{31F7CE39-A6BE-7993-9076-4D87DCC0B52B}"/>
          </ac:cxnSpMkLst>
        </pc:cxn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8" creationId="{A8622D1C-F507-480F-7E18-A88FD42B9C84}"/>
          </ac:cxnSpMkLst>
        </pc:cxn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9" creationId="{8DEFF0B3-1EA3-AFA3-BE67-A88DEB07867B}"/>
          </ac:cxnSpMkLst>
        </pc:cxnChg>
      </pc:sldChg>
      <pc:sldChg chg="addSp delSp modSp new del mod">
        <pc:chgData name="Luiz Renault" userId="1a95f189789c7ab9" providerId="LiveId" clId="{DF1FE20D-B0E1-4F92-B3E1-20C4A19ECB52}" dt="2024-03-22T00:28:32.901" v="9294" actId="47"/>
        <pc:sldMkLst>
          <pc:docMk/>
          <pc:sldMk cId="635662616" sldId="324"/>
        </pc:sldMkLst>
        <pc:spChg chg="del">
          <ac:chgData name="Luiz Renault" userId="1a95f189789c7ab9" providerId="LiveId" clId="{DF1FE20D-B0E1-4F92-B3E1-20C4A19ECB52}" dt="2024-03-21T10:12:06.955" v="973" actId="22"/>
          <ac:spMkLst>
            <pc:docMk/>
            <pc:sldMk cId="635662616" sldId="324"/>
            <ac:spMk id="3" creationId="{83C252F9-DA47-F289-C86E-52AC594E5710}"/>
          </ac:spMkLst>
        </pc:spChg>
        <pc:picChg chg="add mod ord">
          <ac:chgData name="Luiz Renault" userId="1a95f189789c7ab9" providerId="LiveId" clId="{DF1FE20D-B0E1-4F92-B3E1-20C4A19ECB52}" dt="2024-03-21T10:12:06.955" v="973" actId="22"/>
          <ac:picMkLst>
            <pc:docMk/>
            <pc:sldMk cId="635662616" sldId="324"/>
            <ac:picMk id="5" creationId="{F8DC78E2-3E9B-F9E6-EAFE-C0B72E448A08}"/>
          </ac:picMkLst>
        </pc:picChg>
      </pc:sldChg>
      <pc:sldChg chg="addSp delSp modSp new del mod">
        <pc:chgData name="Luiz Renault" userId="1a95f189789c7ab9" providerId="LiveId" clId="{DF1FE20D-B0E1-4F92-B3E1-20C4A19ECB52}" dt="2024-03-22T00:29:21.125" v="9314" actId="47"/>
        <pc:sldMkLst>
          <pc:docMk/>
          <pc:sldMk cId="2813878945" sldId="325"/>
        </pc:sldMkLst>
        <pc:spChg chg="del">
          <ac:chgData name="Luiz Renault" userId="1a95f189789c7ab9" providerId="LiveId" clId="{DF1FE20D-B0E1-4F92-B3E1-20C4A19ECB52}" dt="2024-03-21T10:13:10.138" v="975" actId="22"/>
          <ac:spMkLst>
            <pc:docMk/>
            <pc:sldMk cId="2813878945" sldId="325"/>
            <ac:spMk id="3" creationId="{283E7503-912C-9ACF-5FD6-AC76F46854C4}"/>
          </ac:spMkLst>
        </pc:spChg>
        <pc:picChg chg="add mod ord">
          <ac:chgData name="Luiz Renault" userId="1a95f189789c7ab9" providerId="LiveId" clId="{DF1FE20D-B0E1-4F92-B3E1-20C4A19ECB52}" dt="2024-03-21T10:13:10.138" v="975" actId="22"/>
          <ac:picMkLst>
            <pc:docMk/>
            <pc:sldMk cId="2813878945" sldId="325"/>
            <ac:picMk id="5" creationId="{CC17F70F-0654-ED1C-F3DD-3F9479D39E17}"/>
          </ac:picMkLst>
        </pc:picChg>
      </pc:sldChg>
      <pc:sldChg chg="addSp delSp modSp new del mod">
        <pc:chgData name="Luiz Renault" userId="1a95f189789c7ab9" providerId="LiveId" clId="{DF1FE20D-B0E1-4F92-B3E1-20C4A19ECB52}" dt="2024-03-22T00:29:25.884" v="9315" actId="47"/>
        <pc:sldMkLst>
          <pc:docMk/>
          <pc:sldMk cId="946167051" sldId="326"/>
        </pc:sldMkLst>
        <pc:spChg chg="del">
          <ac:chgData name="Luiz Renault" userId="1a95f189789c7ab9" providerId="LiveId" clId="{DF1FE20D-B0E1-4F92-B3E1-20C4A19ECB52}" dt="2024-03-21T10:15:43.566" v="977" actId="22"/>
          <ac:spMkLst>
            <pc:docMk/>
            <pc:sldMk cId="946167051" sldId="326"/>
            <ac:spMk id="3" creationId="{64641534-EEC5-A03D-FCFB-15ECC65F2CF2}"/>
          </ac:spMkLst>
        </pc:spChg>
        <pc:spChg chg="add mod">
          <ac:chgData name="Luiz Renault" userId="1a95f189789c7ab9" providerId="LiveId" clId="{DF1FE20D-B0E1-4F92-B3E1-20C4A19ECB52}" dt="2024-03-21T10:16:15.672" v="1025" actId="20577"/>
          <ac:spMkLst>
            <pc:docMk/>
            <pc:sldMk cId="946167051" sldId="326"/>
            <ac:spMk id="6" creationId="{EA3E0585-7E07-CFAE-64A8-58A0EC7A7FD5}"/>
          </ac:spMkLst>
        </pc:spChg>
        <pc:picChg chg="add mod ord">
          <ac:chgData name="Luiz Renault" userId="1a95f189789c7ab9" providerId="LiveId" clId="{DF1FE20D-B0E1-4F92-B3E1-20C4A19ECB52}" dt="2024-03-21T10:15:43.566" v="977" actId="22"/>
          <ac:picMkLst>
            <pc:docMk/>
            <pc:sldMk cId="946167051" sldId="326"/>
            <ac:picMk id="5" creationId="{0521D30D-1BA3-F615-E329-33636D2CA415}"/>
          </ac:picMkLst>
        </pc:picChg>
      </pc:sldChg>
      <pc:sldChg chg="addSp delSp modSp new del mod">
        <pc:chgData name="Luiz Renault" userId="1a95f189789c7ab9" providerId="LiveId" clId="{DF1FE20D-B0E1-4F92-B3E1-20C4A19ECB52}" dt="2024-03-22T00:28:18.956" v="9293" actId="47"/>
        <pc:sldMkLst>
          <pc:docMk/>
          <pc:sldMk cId="4194327721" sldId="327"/>
        </pc:sldMkLst>
        <pc:spChg chg="del">
          <ac:chgData name="Luiz Renault" userId="1a95f189789c7ab9" providerId="LiveId" clId="{DF1FE20D-B0E1-4F92-B3E1-20C4A19ECB52}" dt="2024-03-21T10:17:20.816" v="1027" actId="22"/>
          <ac:spMkLst>
            <pc:docMk/>
            <pc:sldMk cId="4194327721" sldId="327"/>
            <ac:spMk id="3" creationId="{9606350E-FA68-68C5-594D-CC526C3BB5AF}"/>
          </ac:spMkLst>
        </pc:spChg>
        <pc:spChg chg="add mod">
          <ac:chgData name="Luiz Renault" userId="1a95f189789c7ab9" providerId="LiveId" clId="{DF1FE20D-B0E1-4F92-B3E1-20C4A19ECB52}" dt="2024-03-21T10:18:26.268" v="1064" actId="1076"/>
          <ac:spMkLst>
            <pc:docMk/>
            <pc:sldMk cId="4194327721" sldId="327"/>
            <ac:spMk id="6" creationId="{E3A58DC9-3D2B-A20E-D229-7D5584A33942}"/>
          </ac:spMkLst>
        </pc:spChg>
        <pc:picChg chg="add mod ord">
          <ac:chgData name="Luiz Renault" userId="1a95f189789c7ab9" providerId="LiveId" clId="{DF1FE20D-B0E1-4F92-B3E1-20C4A19ECB52}" dt="2024-03-21T10:17:20.816" v="1027" actId="22"/>
          <ac:picMkLst>
            <pc:docMk/>
            <pc:sldMk cId="4194327721" sldId="327"/>
            <ac:picMk id="5" creationId="{2A7CD1DB-AA80-0A8B-1EC2-A847F21F8E5C}"/>
          </ac:picMkLst>
        </pc:picChg>
      </pc:sldChg>
      <pc:sldChg chg="addSp delSp modSp add del mod">
        <pc:chgData name="Luiz Renault" userId="1a95f189789c7ab9" providerId="LiveId" clId="{DF1FE20D-B0E1-4F92-B3E1-20C4A19ECB52}" dt="2024-03-22T01:20:25.373" v="10482" actId="47"/>
        <pc:sldMkLst>
          <pc:docMk/>
          <pc:sldMk cId="2658723344" sldId="328"/>
        </pc:sldMkLst>
        <pc:spChg chg="del">
          <ac:chgData name="Luiz Renault" userId="1a95f189789c7ab9" providerId="LiveId" clId="{DF1FE20D-B0E1-4F92-B3E1-20C4A19ECB52}" dt="2024-03-21T10:20:43.246" v="1120" actId="22"/>
          <ac:spMkLst>
            <pc:docMk/>
            <pc:sldMk cId="2658723344" sldId="328"/>
            <ac:spMk id="3" creationId="{F22F88A5-87D1-340F-853F-8C2ED8F8C877}"/>
          </ac:spMkLst>
        </pc:spChg>
        <pc:spChg chg="add del mod">
          <ac:chgData name="Luiz Renault" userId="1a95f189789c7ab9" providerId="LiveId" clId="{DF1FE20D-B0E1-4F92-B3E1-20C4A19ECB52}" dt="2024-03-21T10:21:22.483" v="1122" actId="22"/>
          <ac:spMkLst>
            <pc:docMk/>
            <pc:sldMk cId="2658723344" sldId="328"/>
            <ac:spMk id="7" creationId="{001907B3-D824-B63F-FD31-4CB8F529E9A0}"/>
          </ac:spMkLst>
        </pc:spChg>
        <pc:spChg chg="add mod">
          <ac:chgData name="Luiz Renault" userId="1a95f189789c7ab9" providerId="LiveId" clId="{DF1FE20D-B0E1-4F92-B3E1-20C4A19ECB52}" dt="2024-03-22T01:13:41.033" v="10030" actId="21"/>
          <ac:spMkLst>
            <pc:docMk/>
            <pc:sldMk cId="2658723344" sldId="328"/>
            <ac:spMk id="11" creationId="{D103ABB1-33EA-4971-EF8C-91113EDBFCC3}"/>
          </ac:spMkLst>
        </pc:spChg>
        <pc:picChg chg="add del mod ord">
          <ac:chgData name="Luiz Renault" userId="1a95f189789c7ab9" providerId="LiveId" clId="{DF1FE20D-B0E1-4F92-B3E1-20C4A19ECB52}" dt="2024-03-21T10:20:47.461" v="1121" actId="478"/>
          <ac:picMkLst>
            <pc:docMk/>
            <pc:sldMk cId="2658723344" sldId="328"/>
            <ac:picMk id="5" creationId="{1CDD9F8E-7C26-795F-528B-538225BA9245}"/>
          </ac:picMkLst>
        </pc:picChg>
        <pc:picChg chg="add del mod ord">
          <ac:chgData name="Luiz Renault" userId="1a95f189789c7ab9" providerId="LiveId" clId="{DF1FE20D-B0E1-4F92-B3E1-20C4A19ECB52}" dt="2024-03-22T01:13:41.033" v="10030" actId="21"/>
          <ac:picMkLst>
            <pc:docMk/>
            <pc:sldMk cId="2658723344" sldId="328"/>
            <ac:picMk id="9" creationId="{97211069-3FFE-5B3B-707F-F1CB87BC0815}"/>
          </ac:picMkLst>
        </pc:picChg>
      </pc:sldChg>
      <pc:sldChg chg="addSp delSp modSp new mod">
        <pc:chgData name="Luiz Renault" userId="1a95f189789c7ab9" providerId="LiveId" clId="{DF1FE20D-B0E1-4F92-B3E1-20C4A19ECB52}" dt="2024-04-05T08:25:05.788" v="11863"/>
        <pc:sldMkLst>
          <pc:docMk/>
          <pc:sldMk cId="3668031186" sldId="329"/>
        </pc:sldMkLst>
        <pc:spChg chg="mod">
          <ac:chgData name="Luiz Renault" userId="1a95f189789c7ab9" providerId="LiveId" clId="{DF1FE20D-B0E1-4F92-B3E1-20C4A19ECB52}" dt="2024-04-05T08:25:05.788" v="11863"/>
          <ac:spMkLst>
            <pc:docMk/>
            <pc:sldMk cId="3668031186" sldId="329"/>
            <ac:spMk id="2" creationId="{BE991584-967E-9E90-0EE8-311226C62614}"/>
          </ac:spMkLst>
        </pc:spChg>
        <pc:spChg chg="del">
          <ac:chgData name="Luiz Renault" userId="1a95f189789c7ab9" providerId="LiveId" clId="{DF1FE20D-B0E1-4F92-B3E1-20C4A19ECB52}" dt="2024-03-21T10:22:34.874" v="1124" actId="22"/>
          <ac:spMkLst>
            <pc:docMk/>
            <pc:sldMk cId="3668031186" sldId="329"/>
            <ac:spMk id="3" creationId="{66360382-E565-C024-0563-FBAA89AA35F4}"/>
          </ac:spMkLst>
        </pc:spChg>
        <pc:picChg chg="add mod ord">
          <ac:chgData name="Luiz Renault" userId="1a95f189789c7ab9" providerId="LiveId" clId="{DF1FE20D-B0E1-4F92-B3E1-20C4A19ECB52}" dt="2024-03-21T10:22:34.874" v="1124" actId="22"/>
          <ac:picMkLst>
            <pc:docMk/>
            <pc:sldMk cId="3668031186" sldId="329"/>
            <ac:picMk id="5" creationId="{780C6689-5C5A-B081-CECD-AF271D97B5FB}"/>
          </ac:picMkLst>
        </pc:picChg>
      </pc:sldChg>
      <pc:sldChg chg="addSp delSp modSp new del mod">
        <pc:chgData name="Luiz Renault" userId="1a95f189789c7ab9" providerId="LiveId" clId="{DF1FE20D-B0E1-4F92-B3E1-20C4A19ECB52}" dt="2024-03-22T01:13:30.708" v="10028" actId="47"/>
        <pc:sldMkLst>
          <pc:docMk/>
          <pc:sldMk cId="3846783185" sldId="330"/>
        </pc:sldMkLst>
        <pc:spChg chg="del">
          <ac:chgData name="Luiz Renault" userId="1a95f189789c7ab9" providerId="LiveId" clId="{DF1FE20D-B0E1-4F92-B3E1-20C4A19ECB52}" dt="2024-03-21T10:23:08.975" v="1126" actId="22"/>
          <ac:spMkLst>
            <pc:docMk/>
            <pc:sldMk cId="3846783185" sldId="330"/>
            <ac:spMk id="3" creationId="{219FBF05-5443-8560-C8D2-A4D2FA9012E8}"/>
          </ac:spMkLst>
        </pc:spChg>
        <pc:spChg chg="add mod">
          <ac:chgData name="Luiz Renault" userId="1a95f189789c7ab9" providerId="LiveId" clId="{DF1FE20D-B0E1-4F92-B3E1-20C4A19ECB52}" dt="2024-03-21T11:12:56.984" v="1520" actId="20577"/>
          <ac:spMkLst>
            <pc:docMk/>
            <pc:sldMk cId="3846783185" sldId="330"/>
            <ac:spMk id="6" creationId="{29010215-6FD5-7FEC-9288-449A3D3545FC}"/>
          </ac:spMkLst>
        </pc:spChg>
        <pc:picChg chg="add mod ord">
          <ac:chgData name="Luiz Renault" userId="1a95f189789c7ab9" providerId="LiveId" clId="{DF1FE20D-B0E1-4F92-B3E1-20C4A19ECB52}" dt="2024-03-21T10:23:08.975" v="1126" actId="22"/>
          <ac:picMkLst>
            <pc:docMk/>
            <pc:sldMk cId="3846783185" sldId="330"/>
            <ac:picMk id="5" creationId="{7A41B93D-D983-B7BB-E76C-D31B8A2CB7B2}"/>
          </ac:picMkLst>
        </pc:picChg>
      </pc:sldChg>
      <pc:sldChg chg="addSp delSp modSp add mod modAnim">
        <pc:chgData name="Luiz Renault" userId="1a95f189789c7ab9" providerId="LiveId" clId="{DF1FE20D-B0E1-4F92-B3E1-20C4A19ECB52}" dt="2024-03-22T01:39:49.946" v="11179"/>
        <pc:sldMkLst>
          <pc:docMk/>
          <pc:sldMk cId="3081750059" sldId="331"/>
        </pc:sldMkLst>
        <pc:spChg chg="mod">
          <ac:chgData name="Luiz Renault" userId="1a95f189789c7ab9" providerId="LiveId" clId="{DF1FE20D-B0E1-4F92-B3E1-20C4A19ECB52}" dt="2024-03-22T01:39:49.946" v="11179"/>
          <ac:spMkLst>
            <pc:docMk/>
            <pc:sldMk cId="3081750059" sldId="331"/>
            <ac:spMk id="2" creationId="{B9E502FC-4440-F5DA-F299-69CD15E702AE}"/>
          </ac:spMkLst>
        </pc:spChg>
        <pc:spChg chg="del">
          <ac:chgData name="Luiz Renault" userId="1a95f189789c7ab9" providerId="LiveId" clId="{DF1FE20D-B0E1-4F92-B3E1-20C4A19ECB52}" dt="2024-03-21T10:49:13.682" v="1128" actId="22"/>
          <ac:spMkLst>
            <pc:docMk/>
            <pc:sldMk cId="3081750059" sldId="331"/>
            <ac:spMk id="3" creationId="{69359096-6B47-BEA3-55AD-95F90CDC8489}"/>
          </ac:spMkLst>
        </pc:spChg>
        <pc:spChg chg="add del mod">
          <ac:chgData name="Luiz Renault" userId="1a95f189789c7ab9" providerId="LiveId" clId="{DF1FE20D-B0E1-4F92-B3E1-20C4A19ECB52}" dt="2024-03-22T01:34:42.583" v="11154" actId="478"/>
          <ac:spMkLst>
            <pc:docMk/>
            <pc:sldMk cId="3081750059" sldId="331"/>
            <ac:spMk id="6" creationId="{0098A40C-C064-BEFC-5394-4406A61D2C5A}"/>
          </ac:spMkLst>
        </pc:spChg>
        <pc:spChg chg="add del mod">
          <ac:chgData name="Luiz Renault" userId="1a95f189789c7ab9" providerId="LiveId" clId="{DF1FE20D-B0E1-4F92-B3E1-20C4A19ECB52}" dt="2024-03-22T01:35:55.089" v="11155"/>
          <ac:spMkLst>
            <pc:docMk/>
            <pc:sldMk cId="3081750059" sldId="331"/>
            <ac:spMk id="8" creationId="{5A5DFE7C-E2FB-DE9C-C068-F68135266BFE}"/>
          </ac:spMkLst>
        </pc:spChg>
        <pc:picChg chg="add del mod ord">
          <ac:chgData name="Luiz Renault" userId="1a95f189789c7ab9" providerId="LiveId" clId="{DF1FE20D-B0E1-4F92-B3E1-20C4A19ECB52}" dt="2024-03-22T01:34:40.611" v="11153" actId="478"/>
          <ac:picMkLst>
            <pc:docMk/>
            <pc:sldMk cId="3081750059" sldId="331"/>
            <ac:picMk id="5" creationId="{EB4A9DA2-0BA0-C16D-0DA4-C10A2261E029}"/>
          </ac:picMkLst>
        </pc:picChg>
        <pc:picChg chg="add mod">
          <ac:chgData name="Luiz Renault" userId="1a95f189789c7ab9" providerId="LiveId" clId="{DF1FE20D-B0E1-4F92-B3E1-20C4A19ECB52}" dt="2024-03-22T01:37:39.336" v="11158" actId="1076"/>
          <ac:picMkLst>
            <pc:docMk/>
            <pc:sldMk cId="3081750059" sldId="331"/>
            <ac:picMk id="9" creationId="{B5CBDBE0-4711-6D2A-8065-3B2A30587D0E}"/>
          </ac:picMkLst>
        </pc:picChg>
        <pc:picChg chg="add mod">
          <ac:chgData name="Luiz Renault" userId="1a95f189789c7ab9" providerId="LiveId" clId="{DF1FE20D-B0E1-4F92-B3E1-20C4A19ECB52}" dt="2024-03-22T01:38:13.816" v="11161" actId="1076"/>
          <ac:picMkLst>
            <pc:docMk/>
            <pc:sldMk cId="3081750059" sldId="331"/>
            <ac:picMk id="11" creationId="{E30BD69E-B816-04EC-6F97-98007F698B76}"/>
          </ac:picMkLst>
        </pc:picChg>
        <pc:picChg chg="add mod">
          <ac:chgData name="Luiz Renault" userId="1a95f189789c7ab9" providerId="LiveId" clId="{DF1FE20D-B0E1-4F92-B3E1-20C4A19ECB52}" dt="2024-03-22T01:38:30.766" v="11166" actId="1076"/>
          <ac:picMkLst>
            <pc:docMk/>
            <pc:sldMk cId="3081750059" sldId="331"/>
            <ac:picMk id="13" creationId="{16E56A5C-024F-7B0A-0927-8D60659C2469}"/>
          </ac:picMkLst>
        </pc:picChg>
        <pc:picChg chg="add mod">
          <ac:chgData name="Luiz Renault" userId="1a95f189789c7ab9" providerId="LiveId" clId="{DF1FE20D-B0E1-4F92-B3E1-20C4A19ECB52}" dt="2024-03-22T01:38:54.764" v="11172" actId="1076"/>
          <ac:picMkLst>
            <pc:docMk/>
            <pc:sldMk cId="3081750059" sldId="331"/>
            <ac:picMk id="15" creationId="{1422C999-1794-143A-469B-2D7995A7F30F}"/>
          </ac:picMkLst>
        </pc:picChg>
      </pc:sldChg>
      <pc:sldChg chg="addSp delSp modSp add del mod">
        <pc:chgData name="Luiz Renault" userId="1a95f189789c7ab9" providerId="LiveId" clId="{DF1FE20D-B0E1-4F92-B3E1-20C4A19ECB52}" dt="2024-03-22T01:39:32.037" v="11173" actId="47"/>
        <pc:sldMkLst>
          <pc:docMk/>
          <pc:sldMk cId="243901731" sldId="332"/>
        </pc:sldMkLst>
        <pc:spChg chg="del">
          <ac:chgData name="Luiz Renault" userId="1a95f189789c7ab9" providerId="LiveId" clId="{DF1FE20D-B0E1-4F92-B3E1-20C4A19ECB52}" dt="2024-03-21T10:51:24.110" v="1151" actId="22"/>
          <ac:spMkLst>
            <pc:docMk/>
            <pc:sldMk cId="243901731" sldId="332"/>
            <ac:spMk id="3" creationId="{69359096-6B47-BEA3-55AD-95F90CDC8489}"/>
          </ac:spMkLst>
        </pc:spChg>
        <pc:picChg chg="add mod ord">
          <ac:chgData name="Luiz Renault" userId="1a95f189789c7ab9" providerId="LiveId" clId="{DF1FE20D-B0E1-4F92-B3E1-20C4A19ECB52}" dt="2024-03-21T10:51:24.110" v="1151" actId="22"/>
          <ac:picMkLst>
            <pc:docMk/>
            <pc:sldMk cId="243901731" sldId="332"/>
            <ac:picMk id="5" creationId="{FC435C67-8D60-6506-DCC1-33913F631977}"/>
          </ac:picMkLst>
        </pc:picChg>
      </pc:sldChg>
      <pc:sldChg chg="addSp delSp modSp add del mod">
        <pc:chgData name="Luiz Renault" userId="1a95f189789c7ab9" providerId="LiveId" clId="{DF1FE20D-B0E1-4F92-B3E1-20C4A19ECB52}" dt="2024-03-22T01:40:04.684" v="11180" actId="47"/>
        <pc:sldMkLst>
          <pc:docMk/>
          <pc:sldMk cId="3513707992" sldId="333"/>
        </pc:sldMkLst>
        <pc:spChg chg="del">
          <ac:chgData name="Luiz Renault" userId="1a95f189789c7ab9" providerId="LiveId" clId="{DF1FE20D-B0E1-4F92-B3E1-20C4A19ECB52}" dt="2024-03-21T10:52:20.066" v="1153" actId="22"/>
          <ac:spMkLst>
            <pc:docMk/>
            <pc:sldMk cId="3513707992" sldId="333"/>
            <ac:spMk id="3" creationId="{C525BCE7-C19D-7DDA-016A-E3016C398CBA}"/>
          </ac:spMkLst>
        </pc:spChg>
        <pc:spChg chg="add mod">
          <ac:chgData name="Luiz Renault" userId="1a95f189789c7ab9" providerId="LiveId" clId="{DF1FE20D-B0E1-4F92-B3E1-20C4A19ECB52}" dt="2024-03-21T10:52:37.200" v="1159" actId="20577"/>
          <ac:spMkLst>
            <pc:docMk/>
            <pc:sldMk cId="3513707992" sldId="333"/>
            <ac:spMk id="6" creationId="{79233679-9F73-07A3-8653-11992B2F724E}"/>
          </ac:spMkLst>
        </pc:spChg>
        <pc:picChg chg="add mod ord">
          <ac:chgData name="Luiz Renault" userId="1a95f189789c7ab9" providerId="LiveId" clId="{DF1FE20D-B0E1-4F92-B3E1-20C4A19ECB52}" dt="2024-03-21T10:52:20.066" v="1153" actId="22"/>
          <ac:picMkLst>
            <pc:docMk/>
            <pc:sldMk cId="3513707992" sldId="333"/>
            <ac:picMk id="5" creationId="{209284EB-16A1-AFD7-69F3-3B80BA80FC64}"/>
          </ac:picMkLst>
        </pc:picChg>
      </pc:sldChg>
      <pc:sldChg chg="addSp delSp modSp add del mod">
        <pc:chgData name="Luiz Renault" userId="1a95f189789c7ab9" providerId="LiveId" clId="{DF1FE20D-B0E1-4F92-B3E1-20C4A19ECB52}" dt="2024-03-22T01:40:06.427" v="11181" actId="47"/>
        <pc:sldMkLst>
          <pc:docMk/>
          <pc:sldMk cId="884047434" sldId="334"/>
        </pc:sldMkLst>
        <pc:spChg chg="add del mod">
          <ac:chgData name="Luiz Renault" userId="1a95f189789c7ab9" providerId="LiveId" clId="{DF1FE20D-B0E1-4F92-B3E1-20C4A19ECB52}" dt="2024-03-21T10:53:12.254" v="1164" actId="22"/>
          <ac:spMkLst>
            <pc:docMk/>
            <pc:sldMk cId="884047434" sldId="334"/>
            <ac:spMk id="4" creationId="{E3CE672D-5BDE-6B6B-62B8-1F00E6EDF033}"/>
          </ac:spMkLst>
        </pc:spChg>
        <pc:spChg chg="add del mod">
          <ac:chgData name="Luiz Renault" userId="1a95f189789c7ab9" providerId="LiveId" clId="{DF1FE20D-B0E1-4F92-B3E1-20C4A19ECB52}" dt="2024-03-21T10:58:14.530" v="1209" actId="22"/>
          <ac:spMkLst>
            <pc:docMk/>
            <pc:sldMk cId="884047434" sldId="334"/>
            <ac:spMk id="12" creationId="{B58C4D77-0FDF-F764-00AD-0EF95548040E}"/>
          </ac:spMkLst>
        </pc:spChg>
        <pc:picChg chg="del">
          <ac:chgData name="Luiz Renault" userId="1a95f189789c7ab9" providerId="LiveId" clId="{DF1FE20D-B0E1-4F92-B3E1-20C4A19ECB52}" dt="2024-03-21T10:53:09.001" v="1161" actId="478"/>
          <ac:picMkLst>
            <pc:docMk/>
            <pc:sldMk cId="884047434" sldId="334"/>
            <ac:picMk id="5" creationId="{209284EB-16A1-AFD7-69F3-3B80BA80FC64}"/>
          </ac:picMkLst>
        </pc:picChg>
        <pc:picChg chg="add del">
          <ac:chgData name="Luiz Renault" userId="1a95f189789c7ab9" providerId="LiveId" clId="{DF1FE20D-B0E1-4F92-B3E1-20C4A19ECB52}" dt="2024-03-21T10:53:10.333" v="1163" actId="22"/>
          <ac:picMkLst>
            <pc:docMk/>
            <pc:sldMk cId="884047434" sldId="334"/>
            <ac:picMk id="8" creationId="{FDA86941-E7FF-CCBB-3EC4-D194B1559D8D}"/>
          </ac:picMkLst>
        </pc:picChg>
        <pc:picChg chg="add del mod ord">
          <ac:chgData name="Luiz Renault" userId="1a95f189789c7ab9" providerId="LiveId" clId="{DF1FE20D-B0E1-4F92-B3E1-20C4A19ECB52}" dt="2024-03-21T10:58:00.369" v="1208" actId="478"/>
          <ac:picMkLst>
            <pc:docMk/>
            <pc:sldMk cId="884047434" sldId="334"/>
            <ac:picMk id="10" creationId="{5B2AB827-829E-9B51-DE93-AF5228ED4113}"/>
          </ac:picMkLst>
        </pc:picChg>
        <pc:picChg chg="add mod ord">
          <ac:chgData name="Luiz Renault" userId="1a95f189789c7ab9" providerId="LiveId" clId="{DF1FE20D-B0E1-4F92-B3E1-20C4A19ECB52}" dt="2024-03-21T10:58:14.530" v="1209" actId="22"/>
          <ac:picMkLst>
            <pc:docMk/>
            <pc:sldMk cId="884047434" sldId="334"/>
            <ac:picMk id="14" creationId="{407B76FE-75C5-CFA2-DF64-F19CE128AA37}"/>
          </ac:picMkLst>
        </pc:picChg>
      </pc:sldChg>
      <pc:sldChg chg="addSp delSp modSp add mod">
        <pc:chgData name="Luiz Renault" userId="1a95f189789c7ab9" providerId="LiveId" clId="{DF1FE20D-B0E1-4F92-B3E1-20C4A19ECB52}" dt="2024-04-05T09:00:53.337" v="11869" actId="14100"/>
        <pc:sldMkLst>
          <pc:docMk/>
          <pc:sldMk cId="3382712809" sldId="335"/>
        </pc:sldMkLst>
        <pc:spChg chg="mod">
          <ac:chgData name="Luiz Renault" userId="1a95f189789c7ab9" providerId="LiveId" clId="{DF1FE20D-B0E1-4F92-B3E1-20C4A19ECB52}" dt="2024-03-22T01:45:29.498" v="11366" actId="6549"/>
          <ac:spMkLst>
            <pc:docMk/>
            <pc:sldMk cId="3382712809" sldId="335"/>
            <ac:spMk id="2" creationId="{B9E502FC-4440-F5DA-F299-69CD15E702AE}"/>
          </ac:spMkLst>
        </pc:spChg>
        <pc:spChg chg="del mod">
          <ac:chgData name="Luiz Renault" userId="1a95f189789c7ab9" providerId="LiveId" clId="{DF1FE20D-B0E1-4F92-B3E1-20C4A19ECB52}" dt="2024-03-21T10:55:07.269" v="1198" actId="22"/>
          <ac:spMkLst>
            <pc:docMk/>
            <pc:sldMk cId="3382712809" sldId="335"/>
            <ac:spMk id="3" creationId="{69359096-6B47-BEA3-55AD-95F90CDC8489}"/>
          </ac:spMkLst>
        </pc:spChg>
        <pc:spChg chg="add mod">
          <ac:chgData name="Luiz Renault" userId="1a95f189789c7ab9" providerId="LiveId" clId="{DF1FE20D-B0E1-4F92-B3E1-20C4A19ECB52}" dt="2024-04-05T09:00:53.337" v="11869" actId="14100"/>
          <ac:spMkLst>
            <pc:docMk/>
            <pc:sldMk cId="3382712809" sldId="335"/>
            <ac:spMk id="4" creationId="{0F499264-DF8E-A612-36DA-C1B6589D6816}"/>
          </ac:spMkLst>
        </pc:spChg>
        <pc:spChg chg="add del mod">
          <ac:chgData name="Luiz Renault" userId="1a95f189789c7ab9" providerId="LiveId" clId="{DF1FE20D-B0E1-4F92-B3E1-20C4A19ECB52}" dt="2024-03-21T10:55:50.596" v="1201" actId="22"/>
          <ac:spMkLst>
            <pc:docMk/>
            <pc:sldMk cId="3382712809" sldId="335"/>
            <ac:spMk id="7" creationId="{3AE1269A-20CA-7BBA-2407-93C081C86FA7}"/>
          </ac:spMkLst>
        </pc:spChg>
        <pc:spChg chg="add mod">
          <ac:chgData name="Luiz Renault" userId="1a95f189789c7ab9" providerId="LiveId" clId="{DF1FE20D-B0E1-4F92-B3E1-20C4A19ECB52}" dt="2024-04-05T09:00:41.929" v="11866" actId="1076"/>
          <ac:spMkLst>
            <pc:docMk/>
            <pc:sldMk cId="3382712809" sldId="335"/>
            <ac:spMk id="13" creationId="{C02B5FB4-CA26-D62E-8255-8D5FE5C229C9}"/>
          </ac:spMkLst>
        </pc:spChg>
        <pc:picChg chg="add del mod ord">
          <ac:chgData name="Luiz Renault" userId="1a95f189789c7ab9" providerId="LiveId" clId="{DF1FE20D-B0E1-4F92-B3E1-20C4A19ECB52}" dt="2024-03-21T10:55:47.864" v="1200" actId="478"/>
          <ac:picMkLst>
            <pc:docMk/>
            <pc:sldMk cId="3382712809" sldId="335"/>
            <ac:picMk id="5" creationId="{0FC4B872-FE3E-DBDE-B7E9-83D96FE07F77}"/>
          </ac:picMkLst>
        </pc:picChg>
        <pc:picChg chg="add mod ord">
          <ac:chgData name="Luiz Renault" userId="1a95f189789c7ab9" providerId="LiveId" clId="{DF1FE20D-B0E1-4F92-B3E1-20C4A19ECB52}" dt="2024-03-21T10:55:53.014" v="1202" actId="1076"/>
          <ac:picMkLst>
            <pc:docMk/>
            <pc:sldMk cId="3382712809" sldId="335"/>
            <ac:picMk id="9" creationId="{78197078-08B8-53AE-E441-F434209B92BC}"/>
          </ac:picMkLst>
        </pc:picChg>
        <pc:picChg chg="add mod">
          <ac:chgData name="Luiz Renault" userId="1a95f189789c7ab9" providerId="LiveId" clId="{DF1FE20D-B0E1-4F92-B3E1-20C4A19ECB52}" dt="2024-03-22T01:34:20.959" v="11152" actId="1076"/>
          <ac:picMkLst>
            <pc:docMk/>
            <pc:sldMk cId="3382712809" sldId="335"/>
            <ac:picMk id="11" creationId="{90A06757-5E7F-A7F2-ECD3-2C26C34F88C9}"/>
          </ac:picMkLst>
        </pc:picChg>
      </pc:sldChg>
      <pc:sldChg chg="addSp delSp modSp add del mod">
        <pc:chgData name="Luiz Renault" userId="1a95f189789c7ab9" providerId="LiveId" clId="{DF1FE20D-B0E1-4F92-B3E1-20C4A19ECB52}" dt="2024-03-22T01:39:35.193" v="11174" actId="47"/>
        <pc:sldMkLst>
          <pc:docMk/>
          <pc:sldMk cId="2668203981" sldId="336"/>
        </pc:sldMkLst>
        <pc:spChg chg="add del mod">
          <ac:chgData name="Luiz Renault" userId="1a95f189789c7ab9" providerId="LiveId" clId="{DF1FE20D-B0E1-4F92-B3E1-20C4A19ECB52}" dt="2024-03-21T10:59:25.860" v="1302" actId="20577"/>
          <ac:spMkLst>
            <pc:docMk/>
            <pc:sldMk cId="2668203981" sldId="336"/>
            <ac:spMk id="4" creationId="{32E2E443-7C58-8D03-B6A3-222F1564DFCB}"/>
          </ac:spMkLst>
        </pc:spChg>
        <pc:picChg chg="del">
          <ac:chgData name="Luiz Renault" userId="1a95f189789c7ab9" providerId="LiveId" clId="{DF1FE20D-B0E1-4F92-B3E1-20C4A19ECB52}" dt="2024-03-21T10:58:30.575" v="1211" actId="478"/>
          <ac:picMkLst>
            <pc:docMk/>
            <pc:sldMk cId="2668203981" sldId="336"/>
            <ac:picMk id="5" creationId="{FC435C67-8D60-6506-DCC1-33913F631977}"/>
          </ac:picMkLst>
        </pc:picChg>
        <pc:picChg chg="add del mod ord">
          <ac:chgData name="Luiz Renault" userId="1a95f189789c7ab9" providerId="LiveId" clId="{DF1FE20D-B0E1-4F92-B3E1-20C4A19ECB52}" dt="2024-03-21T10:58:38.978" v="1213" actId="22"/>
          <ac:picMkLst>
            <pc:docMk/>
            <pc:sldMk cId="2668203981" sldId="336"/>
            <ac:picMk id="7" creationId="{70E2B833-6A33-9683-6EC6-4EEF2D32992B}"/>
          </ac:picMkLst>
        </pc:picChg>
        <pc:picChg chg="add mod">
          <ac:chgData name="Luiz Renault" userId="1a95f189789c7ab9" providerId="LiveId" clId="{DF1FE20D-B0E1-4F92-B3E1-20C4A19ECB52}" dt="2024-03-21T10:58:54.729" v="1241" actId="1076"/>
          <ac:picMkLst>
            <pc:docMk/>
            <pc:sldMk cId="2668203981" sldId="336"/>
            <ac:picMk id="9" creationId="{FDEE3ACC-883C-6AE6-5F75-3DD829748FE7}"/>
          </ac:picMkLst>
        </pc:picChg>
      </pc:sldChg>
      <pc:sldChg chg="addSp delSp modSp add del mod">
        <pc:chgData name="Luiz Renault" userId="1a95f189789c7ab9" providerId="LiveId" clId="{DF1FE20D-B0E1-4F92-B3E1-20C4A19ECB52}" dt="2024-03-21T14:58:59.314" v="3233" actId="47"/>
        <pc:sldMkLst>
          <pc:docMk/>
          <pc:sldMk cId="1210353506" sldId="337"/>
        </pc:sldMkLst>
        <pc:spChg chg="mod">
          <ac:chgData name="Luiz Renault" userId="1a95f189789c7ab9" providerId="LiveId" clId="{DF1FE20D-B0E1-4F92-B3E1-20C4A19ECB52}" dt="2024-03-21T14:38:01.813" v="2491" actId="20577"/>
          <ac:spMkLst>
            <pc:docMk/>
            <pc:sldMk cId="1210353506" sldId="337"/>
            <ac:spMk id="2" creationId="{7F5FF925-67DE-CC62-E869-C6E3C1D771E6}"/>
          </ac:spMkLst>
        </pc:spChg>
        <pc:spChg chg="del">
          <ac:chgData name="Luiz Renault" userId="1a95f189789c7ab9" providerId="LiveId" clId="{DF1FE20D-B0E1-4F92-B3E1-20C4A19ECB52}" dt="2024-03-21T11:01:11.884" v="1304" actId="22"/>
          <ac:spMkLst>
            <pc:docMk/>
            <pc:sldMk cId="1210353506" sldId="337"/>
            <ac:spMk id="3" creationId="{7DA84068-671A-9D40-4F76-2C57E4F720C2}"/>
          </ac:spMkLst>
        </pc:spChg>
        <pc:spChg chg="add del mod">
          <ac:chgData name="Luiz Renault" userId="1a95f189789c7ab9" providerId="LiveId" clId="{DF1FE20D-B0E1-4F92-B3E1-20C4A19ECB52}" dt="2024-03-21T14:38:08.574" v="2493"/>
          <ac:spMkLst>
            <pc:docMk/>
            <pc:sldMk cId="1210353506" sldId="337"/>
            <ac:spMk id="7" creationId="{F218A1FD-4BA0-F95F-298D-40A1C887442A}"/>
          </ac:spMkLst>
        </pc:spChg>
        <pc:spChg chg="add mod">
          <ac:chgData name="Luiz Renault" userId="1a95f189789c7ab9" providerId="LiveId" clId="{DF1FE20D-B0E1-4F92-B3E1-20C4A19ECB52}" dt="2024-03-21T14:40:34.641" v="2614" actId="20577"/>
          <ac:spMkLst>
            <pc:docMk/>
            <pc:sldMk cId="1210353506" sldId="337"/>
            <ac:spMk id="8" creationId="{E5D0AA0F-0B7D-04BF-5DB9-AA6B3ED9B540}"/>
          </ac:spMkLst>
        </pc:spChg>
        <pc:picChg chg="add del mod ord">
          <ac:chgData name="Luiz Renault" userId="1a95f189789c7ab9" providerId="LiveId" clId="{DF1FE20D-B0E1-4F92-B3E1-20C4A19ECB52}" dt="2024-03-21T14:38:05.912" v="2492" actId="478"/>
          <ac:picMkLst>
            <pc:docMk/>
            <pc:sldMk cId="1210353506" sldId="337"/>
            <ac:picMk id="5" creationId="{BD72BD0B-8BEA-16F7-FF72-D9D2BD4FC735}"/>
          </ac:picMkLst>
        </pc:picChg>
        <pc:picChg chg="add mod">
          <ac:chgData name="Luiz Renault" userId="1a95f189789c7ab9" providerId="LiveId" clId="{DF1FE20D-B0E1-4F92-B3E1-20C4A19ECB52}" dt="2024-03-21T14:39:35.603" v="2494" actId="1076"/>
          <ac:picMkLst>
            <pc:docMk/>
            <pc:sldMk cId="1210353506" sldId="337"/>
            <ac:picMk id="2050" creationId="{489664F0-3399-9F77-7D73-09CA6C6ADC18}"/>
          </ac:picMkLst>
        </pc:picChg>
      </pc:sldChg>
      <pc:sldChg chg="addSp delSp modSp add del mod modShow">
        <pc:chgData name="Luiz Renault" userId="1a95f189789c7ab9" providerId="LiveId" clId="{DF1FE20D-B0E1-4F92-B3E1-20C4A19ECB52}" dt="2024-03-21T22:44:11.990" v="6568" actId="47"/>
        <pc:sldMkLst>
          <pc:docMk/>
          <pc:sldMk cId="3015137266" sldId="338"/>
        </pc:sldMkLst>
        <pc:spChg chg="add del mod">
          <ac:chgData name="Luiz Renault" userId="1a95f189789c7ab9" providerId="LiveId" clId="{DF1FE20D-B0E1-4F92-B3E1-20C4A19ECB52}" dt="2024-03-21T11:03:06.149" v="1331" actId="22"/>
          <ac:spMkLst>
            <pc:docMk/>
            <pc:sldMk cId="3015137266" sldId="338"/>
            <ac:spMk id="4" creationId="{C9577E21-222D-888A-1574-96C836B4C855}"/>
          </ac:spMkLst>
        </pc:spChg>
        <pc:picChg chg="del">
          <ac:chgData name="Luiz Renault" userId="1a95f189789c7ab9" providerId="LiveId" clId="{DF1FE20D-B0E1-4F92-B3E1-20C4A19ECB52}" dt="2024-03-21T11:03:02.781" v="1330" actId="478"/>
          <ac:picMkLst>
            <pc:docMk/>
            <pc:sldMk cId="3015137266" sldId="338"/>
            <ac:picMk id="5" creationId="{BD72BD0B-8BEA-16F7-FF72-D9D2BD4FC735}"/>
          </ac:picMkLst>
        </pc:picChg>
        <pc:picChg chg="add mod ord">
          <ac:chgData name="Luiz Renault" userId="1a95f189789c7ab9" providerId="LiveId" clId="{DF1FE20D-B0E1-4F92-B3E1-20C4A19ECB52}" dt="2024-03-21T11:03:06.149" v="1331" actId="22"/>
          <ac:picMkLst>
            <pc:docMk/>
            <pc:sldMk cId="3015137266" sldId="338"/>
            <ac:picMk id="7" creationId="{8C0B4EB5-89FF-D64D-B73B-A59D56E397F1}"/>
          </ac:picMkLst>
        </pc:picChg>
      </pc:sldChg>
      <pc:sldChg chg="addSp delSp modSp add del mod">
        <pc:chgData name="Luiz Renault" userId="1a95f189789c7ab9" providerId="LiveId" clId="{DF1FE20D-B0E1-4F92-B3E1-20C4A19ECB52}" dt="2024-03-21T15:18:37.027" v="3728" actId="47"/>
        <pc:sldMkLst>
          <pc:docMk/>
          <pc:sldMk cId="165936011" sldId="339"/>
        </pc:sldMkLst>
        <pc:spChg chg="del">
          <ac:chgData name="Luiz Renault" userId="1a95f189789c7ab9" providerId="LiveId" clId="{DF1FE20D-B0E1-4F92-B3E1-20C4A19ECB52}" dt="2024-03-21T11:04:16.579" v="1333" actId="22"/>
          <ac:spMkLst>
            <pc:docMk/>
            <pc:sldMk cId="165936011" sldId="339"/>
            <ac:spMk id="3" creationId="{7DA84068-671A-9D40-4F76-2C57E4F720C2}"/>
          </ac:spMkLst>
        </pc:spChg>
        <pc:picChg chg="add mod ord">
          <ac:chgData name="Luiz Renault" userId="1a95f189789c7ab9" providerId="LiveId" clId="{DF1FE20D-B0E1-4F92-B3E1-20C4A19ECB52}" dt="2024-03-21T11:04:16.579" v="1333" actId="22"/>
          <ac:picMkLst>
            <pc:docMk/>
            <pc:sldMk cId="165936011" sldId="339"/>
            <ac:picMk id="5" creationId="{0D0A5F71-AC6D-4435-1BB0-1F0477946185}"/>
          </ac:picMkLst>
        </pc:picChg>
      </pc:sldChg>
      <pc:sldChg chg="addSp delSp modSp add del mod ord">
        <pc:chgData name="Luiz Renault" userId="1a95f189789c7ab9" providerId="LiveId" clId="{DF1FE20D-B0E1-4F92-B3E1-20C4A19ECB52}" dt="2024-03-21T15:48:02.607" v="4091" actId="47"/>
        <pc:sldMkLst>
          <pc:docMk/>
          <pc:sldMk cId="3449243251" sldId="340"/>
        </pc:sldMkLst>
        <pc:spChg chg="add del mod">
          <ac:chgData name="Luiz Renault" userId="1a95f189789c7ab9" providerId="LiveId" clId="{DF1FE20D-B0E1-4F92-B3E1-20C4A19ECB52}" dt="2024-03-21T11:06:03.339" v="1336" actId="22"/>
          <ac:spMkLst>
            <pc:docMk/>
            <pc:sldMk cId="3449243251" sldId="340"/>
            <ac:spMk id="4" creationId="{993CC657-90B4-FBBE-AF0E-A0AD5B2B50A4}"/>
          </ac:spMkLst>
        </pc:spChg>
        <pc:picChg chg="del">
          <ac:chgData name="Luiz Renault" userId="1a95f189789c7ab9" providerId="LiveId" clId="{DF1FE20D-B0E1-4F92-B3E1-20C4A19ECB52}" dt="2024-03-21T11:06:00.333" v="1335" actId="478"/>
          <ac:picMkLst>
            <pc:docMk/>
            <pc:sldMk cId="3449243251" sldId="340"/>
            <ac:picMk id="5" creationId="{0D0A5F71-AC6D-4435-1BB0-1F0477946185}"/>
          </ac:picMkLst>
        </pc:picChg>
        <pc:picChg chg="add mod ord">
          <ac:chgData name="Luiz Renault" userId="1a95f189789c7ab9" providerId="LiveId" clId="{DF1FE20D-B0E1-4F92-B3E1-20C4A19ECB52}" dt="2024-03-21T11:06:03.339" v="1336" actId="22"/>
          <ac:picMkLst>
            <pc:docMk/>
            <pc:sldMk cId="3449243251" sldId="340"/>
            <ac:picMk id="7" creationId="{28C7D71B-27CF-35B3-AD2E-F3D09167EC1D}"/>
          </ac:picMkLst>
        </pc:picChg>
      </pc:sldChg>
      <pc:sldChg chg="addSp delSp modSp add del mod">
        <pc:chgData name="Luiz Renault" userId="1a95f189789c7ab9" providerId="LiveId" clId="{DF1FE20D-B0E1-4F92-B3E1-20C4A19ECB52}" dt="2024-03-22T00:15:57.030" v="8927" actId="47"/>
        <pc:sldMkLst>
          <pc:docMk/>
          <pc:sldMk cId="3071196978" sldId="341"/>
        </pc:sldMkLst>
        <pc:spChg chg="del mod">
          <ac:chgData name="Luiz Renault" userId="1a95f189789c7ab9" providerId="LiveId" clId="{DF1FE20D-B0E1-4F92-B3E1-20C4A19ECB52}" dt="2024-03-21T11:07:46.358" v="1339" actId="22"/>
          <ac:spMkLst>
            <pc:docMk/>
            <pc:sldMk cId="3071196978" sldId="341"/>
            <ac:spMk id="3" creationId="{8C5488AE-34B4-EF1D-F674-507FF2FCD122}"/>
          </ac:spMkLst>
        </pc:spChg>
        <pc:picChg chg="add mod ord">
          <ac:chgData name="Luiz Renault" userId="1a95f189789c7ab9" providerId="LiveId" clId="{DF1FE20D-B0E1-4F92-B3E1-20C4A19ECB52}" dt="2024-03-21T11:07:46.358" v="1339" actId="22"/>
          <ac:picMkLst>
            <pc:docMk/>
            <pc:sldMk cId="3071196978" sldId="341"/>
            <ac:picMk id="5" creationId="{4A285785-1ED8-BFAB-3EE1-67410F73A8D9}"/>
          </ac:picMkLst>
        </pc:picChg>
      </pc:sldChg>
      <pc:sldChg chg="addSp delSp modSp new del mod">
        <pc:chgData name="Luiz Renault" userId="1a95f189789c7ab9" providerId="LiveId" clId="{DF1FE20D-B0E1-4F92-B3E1-20C4A19ECB52}" dt="2024-03-22T00:16:09.661" v="8928" actId="47"/>
        <pc:sldMkLst>
          <pc:docMk/>
          <pc:sldMk cId="4246853656" sldId="342"/>
        </pc:sldMkLst>
        <pc:spChg chg="del">
          <ac:chgData name="Luiz Renault" userId="1a95f189789c7ab9" providerId="LiveId" clId="{DF1FE20D-B0E1-4F92-B3E1-20C4A19ECB52}" dt="2024-03-21T11:08:38.213" v="1341" actId="22"/>
          <ac:spMkLst>
            <pc:docMk/>
            <pc:sldMk cId="4246853656" sldId="342"/>
            <ac:spMk id="3" creationId="{6E982E73-7303-1F45-CA79-CBEB1640E0D1}"/>
          </ac:spMkLst>
        </pc:spChg>
        <pc:picChg chg="add mod ord">
          <ac:chgData name="Luiz Renault" userId="1a95f189789c7ab9" providerId="LiveId" clId="{DF1FE20D-B0E1-4F92-B3E1-20C4A19ECB52}" dt="2024-03-21T11:08:38.213" v="1341" actId="22"/>
          <ac:picMkLst>
            <pc:docMk/>
            <pc:sldMk cId="4246853656" sldId="342"/>
            <ac:picMk id="5" creationId="{5C5C6BCC-11BE-45A8-FDAA-E6D929989831}"/>
          </ac:picMkLst>
        </pc:picChg>
      </pc:sldChg>
      <pc:sldChg chg="addSp delSp modSp add mod">
        <pc:chgData name="Luiz Renault" userId="1a95f189789c7ab9" providerId="LiveId" clId="{DF1FE20D-B0E1-4F92-B3E1-20C4A19ECB52}" dt="2024-03-22T00:16:43.393" v="8943" actId="20577"/>
        <pc:sldMkLst>
          <pc:docMk/>
          <pc:sldMk cId="3456023848" sldId="343"/>
        </pc:sldMkLst>
        <pc:spChg chg="mod">
          <ac:chgData name="Luiz Renault" userId="1a95f189789c7ab9" providerId="LiveId" clId="{DF1FE20D-B0E1-4F92-B3E1-20C4A19ECB52}" dt="2024-03-22T00:11:55.670" v="8791" actId="20577"/>
          <ac:spMkLst>
            <pc:docMk/>
            <pc:sldMk cId="3456023848" sldId="343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2T00:16:43.393" v="8943" actId="20577"/>
          <ac:spMkLst>
            <pc:docMk/>
            <pc:sldMk cId="3456023848" sldId="343"/>
            <ac:spMk id="3" creationId="{F7E2B09C-6D56-4C9F-A364-B904CCE2F1A0}"/>
          </ac:spMkLst>
        </pc:spChg>
        <pc:spChg chg="add del">
          <ac:chgData name="Luiz Renault" userId="1a95f189789c7ab9" providerId="LiveId" clId="{DF1FE20D-B0E1-4F92-B3E1-20C4A19ECB52}" dt="2024-03-22T00:12:15.635" v="8796" actId="11529"/>
          <ac:spMkLst>
            <pc:docMk/>
            <pc:sldMk cId="3456023848" sldId="343"/>
            <ac:spMk id="9" creationId="{B3B18880-A2D0-DF09-0679-0EFF33A025B8}"/>
          </ac:spMkLst>
        </pc:spChg>
        <pc:spChg chg="add del">
          <ac:chgData name="Luiz Renault" userId="1a95f189789c7ab9" providerId="LiveId" clId="{DF1FE20D-B0E1-4F92-B3E1-20C4A19ECB52}" dt="2024-03-22T00:12:50.627" v="8804" actId="11529"/>
          <ac:spMkLst>
            <pc:docMk/>
            <pc:sldMk cId="3456023848" sldId="343"/>
            <ac:spMk id="14" creationId="{2542FB9E-A129-4E90-698F-FDEF3C96AE9C}"/>
          </ac:spMkLst>
        </pc:spChg>
        <pc:spChg chg="add mod">
          <ac:chgData name="Luiz Renault" userId="1a95f189789c7ab9" providerId="LiveId" clId="{DF1FE20D-B0E1-4F92-B3E1-20C4A19ECB52}" dt="2024-03-22T00:14:10.096" v="8820"/>
          <ac:spMkLst>
            <pc:docMk/>
            <pc:sldMk cId="3456023848" sldId="343"/>
            <ac:spMk id="15" creationId="{6B27F6C8-DD9F-8A3F-CAC7-0D6996BA8EC0}"/>
          </ac:spMkLst>
        </pc:spChg>
        <pc:picChg chg="add del">
          <ac:chgData name="Luiz Renault" userId="1a95f189789c7ab9" providerId="LiveId" clId="{DF1FE20D-B0E1-4F92-B3E1-20C4A19ECB52}" dt="2024-03-21T11:10:22.305" v="1458" actId="22"/>
          <ac:picMkLst>
            <pc:docMk/>
            <pc:sldMk cId="3456023848" sldId="343"/>
            <ac:picMk id="5" creationId="{E353E5C8-88CB-044B-BAFB-EBFDECE3C968}"/>
          </ac:picMkLst>
        </pc:picChg>
        <pc:picChg chg="add mod">
          <ac:chgData name="Luiz Renault" userId="1a95f189789c7ab9" providerId="LiveId" clId="{DF1FE20D-B0E1-4F92-B3E1-20C4A19ECB52}" dt="2024-03-22T00:15:10.770" v="8919" actId="1076"/>
          <ac:picMkLst>
            <pc:docMk/>
            <pc:sldMk cId="3456023848" sldId="343"/>
            <ac:picMk id="7" creationId="{13839CEE-2628-0F08-E15E-C25D391A08DD}"/>
          </ac:picMkLst>
        </pc:picChg>
        <pc:picChg chg="add mod">
          <ac:chgData name="Luiz Renault" userId="1a95f189789c7ab9" providerId="LiveId" clId="{DF1FE20D-B0E1-4F92-B3E1-20C4A19ECB52}" dt="2024-03-22T00:12:05.491" v="8794" actId="1076"/>
          <ac:picMkLst>
            <pc:docMk/>
            <pc:sldMk cId="3456023848" sldId="343"/>
            <ac:picMk id="8" creationId="{2FB4E638-A396-0EE5-961D-439AB29CB0E4}"/>
          </ac:picMkLst>
        </pc:picChg>
        <pc:cxnChg chg="add del mod">
          <ac:chgData name="Luiz Renault" userId="1a95f189789c7ab9" providerId="LiveId" clId="{DF1FE20D-B0E1-4F92-B3E1-20C4A19ECB52}" dt="2024-03-22T00:12:39.813" v="8802" actId="11529"/>
          <ac:cxnSpMkLst>
            <pc:docMk/>
            <pc:sldMk cId="3456023848" sldId="343"/>
            <ac:cxnSpMk id="11" creationId="{D7D71068-0FED-12BA-A5DF-34B19EFC6F7C}"/>
          </ac:cxnSpMkLst>
        </pc:cxnChg>
      </pc:sldChg>
      <pc:sldChg chg="addSp delSp modSp new del mod ord">
        <pc:chgData name="Luiz Renault" userId="1a95f189789c7ab9" providerId="LiveId" clId="{DF1FE20D-B0E1-4F92-B3E1-20C4A19ECB52}" dt="2024-03-22T01:25:12.748" v="10942" actId="47"/>
        <pc:sldMkLst>
          <pc:docMk/>
          <pc:sldMk cId="324607504" sldId="344"/>
        </pc:sldMkLst>
        <pc:spChg chg="del">
          <ac:chgData name="Luiz Renault" userId="1a95f189789c7ab9" providerId="LiveId" clId="{DF1FE20D-B0E1-4F92-B3E1-20C4A19ECB52}" dt="2024-03-21T11:11:20.315" v="1463" actId="22"/>
          <ac:spMkLst>
            <pc:docMk/>
            <pc:sldMk cId="324607504" sldId="344"/>
            <ac:spMk id="3" creationId="{FDC364A6-24FB-90B7-2675-FA9D0E786644}"/>
          </ac:spMkLst>
        </pc:spChg>
        <pc:picChg chg="add mod ord">
          <ac:chgData name="Luiz Renault" userId="1a95f189789c7ab9" providerId="LiveId" clId="{DF1FE20D-B0E1-4F92-B3E1-20C4A19ECB52}" dt="2024-03-21T11:11:20.315" v="1463" actId="22"/>
          <ac:picMkLst>
            <pc:docMk/>
            <pc:sldMk cId="324607504" sldId="344"/>
            <ac:picMk id="5" creationId="{620A427F-4CCC-6365-9DC2-045A8A1B5F57}"/>
          </ac:picMkLst>
        </pc:picChg>
      </pc:sldChg>
      <pc:sldChg chg="addSp delSp modSp new del mod ord">
        <pc:chgData name="Luiz Renault" userId="1a95f189789c7ab9" providerId="LiveId" clId="{DF1FE20D-B0E1-4F92-B3E1-20C4A19ECB52}" dt="2024-03-21T23:48:48.160" v="8217" actId="47"/>
        <pc:sldMkLst>
          <pc:docMk/>
          <pc:sldMk cId="1764356484" sldId="345"/>
        </pc:sldMkLst>
        <pc:spChg chg="del">
          <ac:chgData name="Luiz Renault" userId="1a95f189789c7ab9" providerId="LiveId" clId="{DF1FE20D-B0E1-4F92-B3E1-20C4A19ECB52}" dt="2024-03-21T11:15:25.513" v="1522" actId="22"/>
          <ac:spMkLst>
            <pc:docMk/>
            <pc:sldMk cId="1764356484" sldId="345"/>
            <ac:spMk id="3" creationId="{B740D192-6F9F-39BA-BC42-8C24A89D722E}"/>
          </ac:spMkLst>
        </pc:spChg>
        <pc:picChg chg="add mod ord">
          <ac:chgData name="Luiz Renault" userId="1a95f189789c7ab9" providerId="LiveId" clId="{DF1FE20D-B0E1-4F92-B3E1-20C4A19ECB52}" dt="2024-03-21T11:15:25.513" v="1522" actId="22"/>
          <ac:picMkLst>
            <pc:docMk/>
            <pc:sldMk cId="1764356484" sldId="345"/>
            <ac:picMk id="5" creationId="{CB407CBF-8C57-6563-ED88-E1FB9360F02E}"/>
          </ac:picMkLst>
        </pc:picChg>
      </pc:sldChg>
      <pc:sldChg chg="addSp delSp modSp new del mod">
        <pc:chgData name="Luiz Renault" userId="1a95f189789c7ab9" providerId="LiveId" clId="{DF1FE20D-B0E1-4F92-B3E1-20C4A19ECB52}" dt="2024-03-22T00:27:41.286" v="9289" actId="47"/>
        <pc:sldMkLst>
          <pc:docMk/>
          <pc:sldMk cId="4268900248" sldId="346"/>
        </pc:sldMkLst>
        <pc:spChg chg="del">
          <ac:chgData name="Luiz Renault" userId="1a95f189789c7ab9" providerId="LiveId" clId="{DF1FE20D-B0E1-4F92-B3E1-20C4A19ECB52}" dt="2024-03-21T11:16:20.210" v="1524" actId="22"/>
          <ac:spMkLst>
            <pc:docMk/>
            <pc:sldMk cId="4268900248" sldId="346"/>
            <ac:spMk id="3" creationId="{0339351B-D32E-EBF6-182C-C9A31E6094D1}"/>
          </ac:spMkLst>
        </pc:spChg>
        <pc:picChg chg="add mod ord">
          <ac:chgData name="Luiz Renault" userId="1a95f189789c7ab9" providerId="LiveId" clId="{DF1FE20D-B0E1-4F92-B3E1-20C4A19ECB52}" dt="2024-03-21T11:16:20.210" v="1524" actId="22"/>
          <ac:picMkLst>
            <pc:docMk/>
            <pc:sldMk cId="4268900248" sldId="346"/>
            <ac:picMk id="5" creationId="{2258F777-5C29-0821-F511-2BAE648F13A2}"/>
          </ac:picMkLst>
        </pc:picChg>
      </pc:sldChg>
      <pc:sldChg chg="addSp delSp modSp new del mod">
        <pc:chgData name="Luiz Renault" userId="1a95f189789c7ab9" providerId="LiveId" clId="{DF1FE20D-B0E1-4F92-B3E1-20C4A19ECB52}" dt="2024-03-22T00:27:51.068" v="9290" actId="47"/>
        <pc:sldMkLst>
          <pc:docMk/>
          <pc:sldMk cId="148879106" sldId="347"/>
        </pc:sldMkLst>
        <pc:spChg chg="del">
          <ac:chgData name="Luiz Renault" userId="1a95f189789c7ab9" providerId="LiveId" clId="{DF1FE20D-B0E1-4F92-B3E1-20C4A19ECB52}" dt="2024-03-21T11:31:28.653" v="2186" actId="22"/>
          <ac:spMkLst>
            <pc:docMk/>
            <pc:sldMk cId="148879106" sldId="347"/>
            <ac:spMk id="3" creationId="{402D0644-B446-DB60-3DE4-C7534B4E9AD1}"/>
          </ac:spMkLst>
        </pc:spChg>
        <pc:picChg chg="add mod ord">
          <ac:chgData name="Luiz Renault" userId="1a95f189789c7ab9" providerId="LiveId" clId="{DF1FE20D-B0E1-4F92-B3E1-20C4A19ECB52}" dt="2024-03-21T11:31:28.653" v="2186" actId="22"/>
          <ac:picMkLst>
            <pc:docMk/>
            <pc:sldMk cId="148879106" sldId="347"/>
            <ac:picMk id="5" creationId="{928811D1-C203-A0EA-78AD-04CAB1E06592}"/>
          </ac:picMkLst>
        </pc:picChg>
      </pc:sldChg>
      <pc:sldChg chg="addSp delSp modSp add mod">
        <pc:chgData name="Luiz Renault" userId="1a95f189789c7ab9" providerId="LiveId" clId="{DF1FE20D-B0E1-4F92-B3E1-20C4A19ECB52}" dt="2024-03-21T22:43:58.396" v="6567" actId="20577"/>
        <pc:sldMkLst>
          <pc:docMk/>
          <pc:sldMk cId="224681624" sldId="348"/>
        </pc:sldMkLst>
        <pc:spChg chg="mod">
          <ac:chgData name="Luiz Renault" userId="1a95f189789c7ab9" providerId="LiveId" clId="{DF1FE20D-B0E1-4F92-B3E1-20C4A19ECB52}" dt="2024-03-21T14:59:14.138" v="3234"/>
          <ac:spMkLst>
            <pc:docMk/>
            <pc:sldMk cId="224681624" sldId="348"/>
            <ac:spMk id="2" creationId="{7F5FF925-67DE-CC62-E869-C6E3C1D771E6}"/>
          </ac:spMkLst>
        </pc:spChg>
        <pc:spChg chg="add mod">
          <ac:chgData name="Luiz Renault" userId="1a95f189789c7ab9" providerId="LiveId" clId="{DF1FE20D-B0E1-4F92-B3E1-20C4A19ECB52}" dt="2024-03-21T22:43:58.396" v="6567" actId="20577"/>
          <ac:spMkLst>
            <pc:docMk/>
            <pc:sldMk cId="224681624" sldId="348"/>
            <ac:spMk id="4" creationId="{E7D96D99-F849-5A36-0C06-408BD322646D}"/>
          </ac:spMkLst>
        </pc:spChg>
        <pc:spChg chg="add mod">
          <ac:chgData name="Luiz Renault" userId="1a95f189789c7ab9" providerId="LiveId" clId="{DF1FE20D-B0E1-4F92-B3E1-20C4A19ECB52}" dt="2024-03-21T15:08:42.172" v="3312" actId="1076"/>
          <ac:spMkLst>
            <pc:docMk/>
            <pc:sldMk cId="224681624" sldId="348"/>
            <ac:spMk id="8" creationId="{98B3501F-988E-0ABB-A32E-966CCEBBEF42}"/>
          </ac:spMkLst>
        </pc:spChg>
        <pc:spChg chg="add mod">
          <ac:chgData name="Luiz Renault" userId="1a95f189789c7ab9" providerId="LiveId" clId="{DF1FE20D-B0E1-4F92-B3E1-20C4A19ECB52}" dt="2024-03-21T15:08:56.755" v="3317" actId="1076"/>
          <ac:spMkLst>
            <pc:docMk/>
            <pc:sldMk cId="224681624" sldId="348"/>
            <ac:spMk id="9" creationId="{D2DDC9ED-1A64-2AB0-FA82-BBD41F6933BB}"/>
          </ac:spMkLst>
        </pc:spChg>
        <pc:picChg chg="del mod">
          <ac:chgData name="Luiz Renault" userId="1a95f189789c7ab9" providerId="LiveId" clId="{DF1FE20D-B0E1-4F92-B3E1-20C4A19ECB52}" dt="2024-03-21T15:04:34.606" v="3236" actId="478"/>
          <ac:picMkLst>
            <pc:docMk/>
            <pc:sldMk cId="224681624" sldId="348"/>
            <ac:picMk id="5" creationId="{BD72BD0B-8BEA-16F7-FF72-D9D2BD4FC735}"/>
          </ac:picMkLst>
        </pc:picChg>
        <pc:picChg chg="add mod">
          <ac:chgData name="Luiz Renault" userId="1a95f189789c7ab9" providerId="LiveId" clId="{DF1FE20D-B0E1-4F92-B3E1-20C4A19ECB52}" dt="2024-03-21T15:04:43.787" v="3239" actId="1076"/>
          <ac:picMkLst>
            <pc:docMk/>
            <pc:sldMk cId="224681624" sldId="348"/>
            <ac:picMk id="7" creationId="{7D094BD6-5C78-DE57-0201-15E13CA071FA}"/>
          </ac:picMkLst>
        </pc:picChg>
      </pc:sldChg>
      <pc:sldChg chg="addSp delSp modSp add mod">
        <pc:chgData name="Luiz Renault" userId="1a95f189789c7ab9" providerId="LiveId" clId="{DF1FE20D-B0E1-4F92-B3E1-20C4A19ECB52}" dt="2024-03-21T14:55:08.623" v="3232" actId="20577"/>
        <pc:sldMkLst>
          <pc:docMk/>
          <pc:sldMk cId="1859757275" sldId="349"/>
        </pc:sldMkLst>
        <pc:spChg chg="add mod">
          <ac:chgData name="Luiz Renault" userId="1a95f189789c7ab9" providerId="LiveId" clId="{DF1FE20D-B0E1-4F92-B3E1-20C4A19ECB52}" dt="2024-03-21T14:44:35.323" v="2962" actId="20577"/>
          <ac:spMkLst>
            <pc:docMk/>
            <pc:sldMk cId="1859757275" sldId="349"/>
            <ac:spMk id="3" creationId="{923C5E66-F4E9-63C2-C427-4059210031D7}"/>
          </ac:spMkLst>
        </pc:spChg>
        <pc:spChg chg="add mod">
          <ac:chgData name="Luiz Renault" userId="1a95f189789c7ab9" providerId="LiveId" clId="{DF1FE20D-B0E1-4F92-B3E1-20C4A19ECB52}" dt="2024-03-21T14:55:08.623" v="3232" actId="20577"/>
          <ac:spMkLst>
            <pc:docMk/>
            <pc:sldMk cId="1859757275" sldId="349"/>
            <ac:spMk id="5" creationId="{F7AEFECF-01DF-30A7-BB2F-84DE589FDFFB}"/>
          </ac:spMkLst>
        </pc:spChg>
        <pc:spChg chg="del">
          <ac:chgData name="Luiz Renault" userId="1a95f189789c7ab9" providerId="LiveId" clId="{DF1FE20D-B0E1-4F92-B3E1-20C4A19ECB52}" dt="2024-03-21T14:42:19.560" v="2634" actId="478"/>
          <ac:spMkLst>
            <pc:docMk/>
            <pc:sldMk cId="1859757275" sldId="349"/>
            <ac:spMk id="8" creationId="{E5D0AA0F-0B7D-04BF-5DB9-AA6B3ED9B540}"/>
          </ac:spMkLst>
        </pc:spChg>
        <pc:picChg chg="add mod">
          <ac:chgData name="Luiz Renault" userId="1a95f189789c7ab9" providerId="LiveId" clId="{DF1FE20D-B0E1-4F92-B3E1-20C4A19ECB52}" dt="2024-03-21T14:45:02.715" v="2967" actId="1076"/>
          <ac:picMkLst>
            <pc:docMk/>
            <pc:sldMk cId="1859757275" sldId="349"/>
            <ac:picMk id="4" creationId="{08625C48-F6C0-9715-4066-6AACBE5D6224}"/>
          </ac:picMkLst>
        </pc:picChg>
        <pc:picChg chg="del">
          <ac:chgData name="Luiz Renault" userId="1a95f189789c7ab9" providerId="LiveId" clId="{DF1FE20D-B0E1-4F92-B3E1-20C4A19ECB52}" dt="2024-03-21T14:42:17.050" v="2633" actId="478"/>
          <ac:picMkLst>
            <pc:docMk/>
            <pc:sldMk cId="1859757275" sldId="349"/>
            <ac:picMk id="2050" creationId="{489664F0-3399-9F77-7D73-09CA6C6ADC18}"/>
          </ac:picMkLst>
        </pc:picChg>
      </pc:sldChg>
      <pc:sldChg chg="addSp modSp new mod">
        <pc:chgData name="Luiz Renault" userId="1a95f189789c7ab9" providerId="LiveId" clId="{DF1FE20D-B0E1-4F92-B3E1-20C4A19ECB52}" dt="2024-03-21T15:26:19.922" v="3762" actId="113"/>
        <pc:sldMkLst>
          <pc:docMk/>
          <pc:sldMk cId="3495305550" sldId="350"/>
        </pc:sldMkLst>
        <pc:spChg chg="mod">
          <ac:chgData name="Luiz Renault" userId="1a95f189789c7ab9" providerId="LiveId" clId="{DF1FE20D-B0E1-4F92-B3E1-20C4A19ECB52}" dt="2024-03-21T15:16:57.525" v="3723" actId="27636"/>
          <ac:spMkLst>
            <pc:docMk/>
            <pc:sldMk cId="3495305550" sldId="350"/>
            <ac:spMk id="2" creationId="{99599C06-F507-52DA-7233-8E2637286A8D}"/>
          </ac:spMkLst>
        </pc:spChg>
        <pc:spChg chg="mod">
          <ac:chgData name="Luiz Renault" userId="1a95f189789c7ab9" providerId="LiveId" clId="{DF1FE20D-B0E1-4F92-B3E1-20C4A19ECB52}" dt="2024-03-21T15:26:19.922" v="3762" actId="113"/>
          <ac:spMkLst>
            <pc:docMk/>
            <pc:sldMk cId="3495305550" sldId="350"/>
            <ac:spMk id="3" creationId="{E584858F-3F09-B09B-A90D-49D3B812967F}"/>
          </ac:spMkLst>
        </pc:spChg>
        <pc:picChg chg="add mod">
          <ac:chgData name="Luiz Renault" userId="1a95f189789c7ab9" providerId="LiveId" clId="{DF1FE20D-B0E1-4F92-B3E1-20C4A19ECB52}" dt="2024-03-21T15:18:46.229" v="3729" actId="1076"/>
          <ac:picMkLst>
            <pc:docMk/>
            <pc:sldMk cId="3495305550" sldId="350"/>
            <ac:picMk id="5" creationId="{6A468539-B990-2E10-702A-6B9394DA6462}"/>
          </ac:picMkLst>
        </pc:picChg>
      </pc:sldChg>
      <pc:sldChg chg="addSp modSp new mod">
        <pc:chgData name="Luiz Renault" userId="1a95f189789c7ab9" providerId="LiveId" clId="{DF1FE20D-B0E1-4F92-B3E1-20C4A19ECB52}" dt="2024-03-21T21:48:01.366" v="4823" actId="14100"/>
        <pc:sldMkLst>
          <pc:docMk/>
          <pc:sldMk cId="4169185866" sldId="351"/>
        </pc:sldMkLst>
        <pc:spChg chg="mod">
          <ac:chgData name="Luiz Renault" userId="1a95f189789c7ab9" providerId="LiveId" clId="{DF1FE20D-B0E1-4F92-B3E1-20C4A19ECB52}" dt="2024-03-21T20:54:56.591" v="4393" actId="20577"/>
          <ac:spMkLst>
            <pc:docMk/>
            <pc:sldMk cId="4169185866" sldId="351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1:47:49.848" v="4821" actId="113"/>
          <ac:spMkLst>
            <pc:docMk/>
            <pc:sldMk cId="4169185866" sldId="351"/>
            <ac:spMk id="3" creationId="{4C156BAF-1E19-5EA0-4267-7B5C1A2EAFA3}"/>
          </ac:spMkLst>
        </pc:spChg>
        <pc:picChg chg="add mod">
          <ac:chgData name="Luiz Renault" userId="1a95f189789c7ab9" providerId="LiveId" clId="{DF1FE20D-B0E1-4F92-B3E1-20C4A19ECB52}" dt="2024-03-21T21:47:36.528" v="4819" actId="1076"/>
          <ac:picMkLst>
            <pc:docMk/>
            <pc:sldMk cId="4169185866" sldId="351"/>
            <ac:picMk id="5" creationId="{1DA5DC31-8D04-16AE-3292-259E219C7AE1}"/>
          </ac:picMkLst>
        </pc:picChg>
        <pc:picChg chg="add mod ord">
          <ac:chgData name="Luiz Renault" userId="1a95f189789c7ab9" providerId="LiveId" clId="{DF1FE20D-B0E1-4F92-B3E1-20C4A19ECB52}" dt="2024-03-21T21:32:04.334" v="4513" actId="1076"/>
          <ac:picMkLst>
            <pc:docMk/>
            <pc:sldMk cId="4169185866" sldId="351"/>
            <ac:picMk id="7" creationId="{3142059C-95D7-0699-0184-C4E44D11FCA8}"/>
          </ac:picMkLst>
        </pc:picChg>
        <pc:picChg chg="add mod">
          <ac:chgData name="Luiz Renault" userId="1a95f189789c7ab9" providerId="LiveId" clId="{DF1FE20D-B0E1-4F92-B3E1-20C4A19ECB52}" dt="2024-03-21T21:32:09.283" v="4514" actId="1076"/>
          <ac:picMkLst>
            <pc:docMk/>
            <pc:sldMk cId="4169185866" sldId="351"/>
            <ac:picMk id="9" creationId="{35500E8A-AA74-1DEF-1505-ADD90C0CC7D6}"/>
          </ac:picMkLst>
        </pc:picChg>
        <pc:picChg chg="add mod">
          <ac:chgData name="Luiz Renault" userId="1a95f189789c7ab9" providerId="LiveId" clId="{DF1FE20D-B0E1-4F92-B3E1-20C4A19ECB52}" dt="2024-03-21T21:32:11.040" v="4515" actId="1076"/>
          <ac:picMkLst>
            <pc:docMk/>
            <pc:sldMk cId="4169185866" sldId="351"/>
            <ac:picMk id="11" creationId="{40314FF7-1FBD-F5A4-18B5-E91965332987}"/>
          </ac:picMkLst>
        </pc:picChg>
        <pc:cxnChg chg="add mod">
          <ac:chgData name="Luiz Renault" userId="1a95f189789c7ab9" providerId="LiveId" clId="{DF1FE20D-B0E1-4F92-B3E1-20C4A19ECB52}" dt="2024-03-21T21:48:01.366" v="4823" actId="14100"/>
          <ac:cxnSpMkLst>
            <pc:docMk/>
            <pc:sldMk cId="4169185866" sldId="351"/>
            <ac:cxnSpMk id="13" creationId="{D8929518-42BA-154D-D93B-1438E6FB0BF1}"/>
          </ac:cxnSpMkLst>
        </pc:cxnChg>
        <pc:cxnChg chg="add mod">
          <ac:chgData name="Luiz Renault" userId="1a95f189789c7ab9" providerId="LiveId" clId="{DF1FE20D-B0E1-4F92-B3E1-20C4A19ECB52}" dt="2024-03-21T21:47:58.100" v="4822" actId="14100"/>
          <ac:cxnSpMkLst>
            <pc:docMk/>
            <pc:sldMk cId="4169185866" sldId="351"/>
            <ac:cxnSpMk id="16" creationId="{80B1D633-AA23-E5A0-98A3-9A84BF390A21}"/>
          </ac:cxnSpMkLst>
        </pc:cxnChg>
      </pc:sldChg>
      <pc:sldChg chg="new del">
        <pc:chgData name="Luiz Renault" userId="1a95f189789c7ab9" providerId="LiveId" clId="{DF1FE20D-B0E1-4F92-B3E1-20C4A19ECB52}" dt="2024-03-21T21:33:13.431" v="4661" actId="680"/>
        <pc:sldMkLst>
          <pc:docMk/>
          <pc:sldMk cId="1461149768" sldId="352"/>
        </pc:sldMkLst>
      </pc:sldChg>
      <pc:sldChg chg="addSp delSp modSp add mod">
        <pc:chgData name="Luiz Renault" userId="1a95f189789c7ab9" providerId="LiveId" clId="{DF1FE20D-B0E1-4F92-B3E1-20C4A19ECB52}" dt="2024-03-21T22:01:06.190" v="5325" actId="20577"/>
        <pc:sldMkLst>
          <pc:docMk/>
          <pc:sldMk cId="3804216322" sldId="352"/>
        </pc:sldMkLst>
        <pc:spChg chg="mod">
          <ac:chgData name="Luiz Renault" userId="1a95f189789c7ab9" providerId="LiveId" clId="{DF1FE20D-B0E1-4F92-B3E1-20C4A19ECB52}" dt="2024-03-21T22:01:06.190" v="5325" actId="20577"/>
          <ac:spMkLst>
            <pc:docMk/>
            <pc:sldMk cId="3804216322" sldId="352"/>
            <ac:spMk id="3" creationId="{4C156BAF-1E19-5EA0-4267-7B5C1A2EAFA3}"/>
          </ac:spMkLst>
        </pc:spChg>
        <pc:picChg chg="mod">
          <ac:chgData name="Luiz Renault" userId="1a95f189789c7ab9" providerId="LiveId" clId="{DF1FE20D-B0E1-4F92-B3E1-20C4A19ECB52}" dt="2024-03-21T21:50:25.015" v="4872" actId="1076"/>
          <ac:picMkLst>
            <pc:docMk/>
            <pc:sldMk cId="3804216322" sldId="352"/>
            <ac:picMk id="5" creationId="{1DA5DC31-8D04-16AE-3292-259E219C7AE1}"/>
          </ac:picMkLst>
        </pc:picChg>
        <pc:picChg chg="add mod">
          <ac:chgData name="Luiz Renault" userId="1a95f189789c7ab9" providerId="LiveId" clId="{DF1FE20D-B0E1-4F92-B3E1-20C4A19ECB52}" dt="2024-03-21T21:57:31.374" v="5305" actId="1076"/>
          <ac:picMkLst>
            <pc:docMk/>
            <pc:sldMk cId="3804216322" sldId="352"/>
            <ac:picMk id="6" creationId="{068E885F-AB67-4AD8-DDAA-C2E1FB4E957C}"/>
          </ac:picMkLst>
        </pc:picChg>
        <pc:picChg chg="del">
          <ac:chgData name="Luiz Renault" userId="1a95f189789c7ab9" providerId="LiveId" clId="{DF1FE20D-B0E1-4F92-B3E1-20C4A19ECB52}" dt="2024-03-21T21:48:26.755" v="4826" actId="478"/>
          <ac:picMkLst>
            <pc:docMk/>
            <pc:sldMk cId="3804216322" sldId="352"/>
            <ac:picMk id="7" creationId="{3142059C-95D7-0699-0184-C4E44D11FCA8}"/>
          </ac:picMkLst>
        </pc:picChg>
        <pc:picChg chg="del">
          <ac:chgData name="Luiz Renault" userId="1a95f189789c7ab9" providerId="LiveId" clId="{DF1FE20D-B0E1-4F92-B3E1-20C4A19ECB52}" dt="2024-03-21T21:48:27.562" v="4827" actId="478"/>
          <ac:picMkLst>
            <pc:docMk/>
            <pc:sldMk cId="3804216322" sldId="352"/>
            <ac:picMk id="9" creationId="{35500E8A-AA74-1DEF-1505-ADD90C0CC7D6}"/>
          </ac:picMkLst>
        </pc:picChg>
        <pc:picChg chg="add mod">
          <ac:chgData name="Luiz Renault" userId="1a95f189789c7ab9" providerId="LiveId" clId="{DF1FE20D-B0E1-4F92-B3E1-20C4A19ECB52}" dt="2024-03-21T21:58:32.502" v="5313" actId="1076"/>
          <ac:picMkLst>
            <pc:docMk/>
            <pc:sldMk cId="3804216322" sldId="352"/>
            <ac:picMk id="10" creationId="{D9F0A8A5-13A7-7EA8-4261-EE446F451F25}"/>
          </ac:picMkLst>
        </pc:picChg>
        <pc:picChg chg="del">
          <ac:chgData name="Luiz Renault" userId="1a95f189789c7ab9" providerId="LiveId" clId="{DF1FE20D-B0E1-4F92-B3E1-20C4A19ECB52}" dt="2024-03-21T21:48:47.629" v="4864" actId="478"/>
          <ac:picMkLst>
            <pc:docMk/>
            <pc:sldMk cId="3804216322" sldId="352"/>
            <ac:picMk id="11" creationId="{40314FF7-1FBD-F5A4-18B5-E91965332987}"/>
          </ac:picMkLst>
        </pc:picChg>
        <pc:picChg chg="add mod">
          <ac:chgData name="Luiz Renault" userId="1a95f189789c7ab9" providerId="LiveId" clId="{DF1FE20D-B0E1-4F92-B3E1-20C4A19ECB52}" dt="2024-03-21T21:58:30.143" v="5312" actId="14100"/>
          <ac:picMkLst>
            <pc:docMk/>
            <pc:sldMk cId="3804216322" sldId="352"/>
            <ac:picMk id="14" creationId="{38956E6E-D9AE-D074-EFA7-4D3D8445A2A2}"/>
          </ac:picMkLst>
        </pc:picChg>
        <pc:cxnChg chg="del">
          <ac:chgData name="Luiz Renault" userId="1a95f189789c7ab9" providerId="LiveId" clId="{DF1FE20D-B0E1-4F92-B3E1-20C4A19ECB52}" dt="2024-03-21T21:48:49.858" v="4865" actId="478"/>
          <ac:cxnSpMkLst>
            <pc:docMk/>
            <pc:sldMk cId="3804216322" sldId="352"/>
            <ac:cxnSpMk id="13" creationId="{D8929518-42BA-154D-D93B-1438E6FB0BF1}"/>
          </ac:cxnSpMkLst>
        </pc:cxnChg>
        <pc:cxnChg chg="del">
          <ac:chgData name="Luiz Renault" userId="1a95f189789c7ab9" providerId="LiveId" clId="{DF1FE20D-B0E1-4F92-B3E1-20C4A19ECB52}" dt="2024-03-21T21:48:50.522" v="4866" actId="478"/>
          <ac:cxnSpMkLst>
            <pc:docMk/>
            <pc:sldMk cId="3804216322" sldId="352"/>
            <ac:cxnSpMk id="16" creationId="{80B1D633-AA23-E5A0-98A3-9A84BF390A21}"/>
          </ac:cxnSpMkLst>
        </pc:cxnChg>
      </pc:sldChg>
      <pc:sldChg chg="addSp delSp modSp add mod">
        <pc:chgData name="Luiz Renault" userId="1a95f189789c7ab9" providerId="LiveId" clId="{DF1FE20D-B0E1-4F92-B3E1-20C4A19ECB52}" dt="2024-03-21T22:23:37.739" v="5701" actId="20577"/>
        <pc:sldMkLst>
          <pc:docMk/>
          <pc:sldMk cId="2049492966" sldId="353"/>
        </pc:sldMkLst>
        <pc:spChg chg="mod">
          <ac:chgData name="Luiz Renault" userId="1a95f189789c7ab9" providerId="LiveId" clId="{DF1FE20D-B0E1-4F92-B3E1-20C4A19ECB52}" dt="2024-03-21T22:23:37.739" v="5701" actId="20577"/>
          <ac:spMkLst>
            <pc:docMk/>
            <pc:sldMk cId="2049492966" sldId="353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2:23:26.927" v="5693" actId="20577"/>
          <ac:spMkLst>
            <pc:docMk/>
            <pc:sldMk cId="2049492966" sldId="353"/>
            <ac:spMk id="3" creationId="{4C156BAF-1E19-5EA0-4267-7B5C1A2EAFA3}"/>
          </ac:spMkLst>
        </pc:spChg>
        <pc:picChg chg="del">
          <ac:chgData name="Luiz Renault" userId="1a95f189789c7ab9" providerId="LiveId" clId="{DF1FE20D-B0E1-4F92-B3E1-20C4A19ECB52}" dt="2024-03-21T22:02:47.623" v="5341" actId="478"/>
          <ac:picMkLst>
            <pc:docMk/>
            <pc:sldMk cId="2049492966" sldId="353"/>
            <ac:picMk id="5" creationId="{1DA5DC31-8D04-16AE-3292-259E219C7AE1}"/>
          </ac:picMkLst>
        </pc:picChg>
        <pc:picChg chg="del">
          <ac:chgData name="Luiz Renault" userId="1a95f189789c7ab9" providerId="LiveId" clId="{DF1FE20D-B0E1-4F92-B3E1-20C4A19ECB52}" dt="2024-03-21T22:06:45.417" v="5343" actId="478"/>
          <ac:picMkLst>
            <pc:docMk/>
            <pc:sldMk cId="2049492966" sldId="353"/>
            <ac:picMk id="6" creationId="{068E885F-AB67-4AD8-DDAA-C2E1FB4E957C}"/>
          </ac:picMkLst>
        </pc:picChg>
        <pc:picChg chg="add mod ord">
          <ac:chgData name="Luiz Renault" userId="1a95f189789c7ab9" providerId="LiveId" clId="{DF1FE20D-B0E1-4F92-B3E1-20C4A19ECB52}" dt="2024-03-21T22:07:29.557" v="5457" actId="167"/>
          <ac:picMkLst>
            <pc:docMk/>
            <pc:sldMk cId="2049492966" sldId="353"/>
            <ac:picMk id="7" creationId="{195BE867-F622-2CC9-24F2-EAB898F2D542}"/>
          </ac:picMkLst>
        </pc:picChg>
        <pc:picChg chg="del">
          <ac:chgData name="Luiz Renault" userId="1a95f189789c7ab9" providerId="LiveId" clId="{DF1FE20D-B0E1-4F92-B3E1-20C4A19ECB52}" dt="2024-03-21T22:06:46.733" v="5344" actId="478"/>
          <ac:picMkLst>
            <pc:docMk/>
            <pc:sldMk cId="2049492966" sldId="353"/>
            <ac:picMk id="10" creationId="{D9F0A8A5-13A7-7EA8-4261-EE446F451F25}"/>
          </ac:picMkLst>
        </pc:picChg>
        <pc:picChg chg="del">
          <ac:chgData name="Luiz Renault" userId="1a95f189789c7ab9" providerId="LiveId" clId="{DF1FE20D-B0E1-4F92-B3E1-20C4A19ECB52}" dt="2024-03-21T22:06:47.285" v="5345" actId="478"/>
          <ac:picMkLst>
            <pc:docMk/>
            <pc:sldMk cId="2049492966" sldId="353"/>
            <ac:picMk id="14" creationId="{38956E6E-D9AE-D074-EFA7-4D3D8445A2A2}"/>
          </ac:picMkLst>
        </pc:picChg>
      </pc:sldChg>
      <pc:sldChg chg="addSp delSp modSp add mod">
        <pc:chgData name="Luiz Renault" userId="1a95f189789c7ab9" providerId="LiveId" clId="{DF1FE20D-B0E1-4F92-B3E1-20C4A19ECB52}" dt="2024-04-12T09:26:21.254" v="12039" actId="20577"/>
        <pc:sldMkLst>
          <pc:docMk/>
          <pc:sldMk cId="533338963" sldId="354"/>
        </pc:sldMkLst>
        <pc:spChg chg="mod">
          <ac:chgData name="Luiz Renault" userId="1a95f189789c7ab9" providerId="LiveId" clId="{DF1FE20D-B0E1-4F92-B3E1-20C4A19ECB52}" dt="2024-03-21T22:23:57.451" v="5716" actId="20577"/>
          <ac:spMkLst>
            <pc:docMk/>
            <pc:sldMk cId="533338963" sldId="354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4-12T09:26:21.254" v="12039" actId="20577"/>
          <ac:spMkLst>
            <pc:docMk/>
            <pc:sldMk cId="533338963" sldId="354"/>
            <ac:spMk id="3" creationId="{4C156BAF-1E19-5EA0-4267-7B5C1A2EAFA3}"/>
          </ac:spMkLst>
        </pc:spChg>
        <pc:spChg chg="add mod">
          <ac:chgData name="Luiz Renault" userId="1a95f189789c7ab9" providerId="LiveId" clId="{DF1FE20D-B0E1-4F92-B3E1-20C4A19ECB52}" dt="2024-03-21T22:34:55.306" v="6242" actId="1076"/>
          <ac:spMkLst>
            <pc:docMk/>
            <pc:sldMk cId="533338963" sldId="354"/>
            <ac:spMk id="9" creationId="{7B918320-FE07-0506-12F6-C95F00AC6A43}"/>
          </ac:spMkLst>
        </pc:spChg>
        <pc:spChg chg="add mod">
          <ac:chgData name="Luiz Renault" userId="1a95f189789c7ab9" providerId="LiveId" clId="{DF1FE20D-B0E1-4F92-B3E1-20C4A19ECB52}" dt="2024-03-21T22:34:35.460" v="6236" actId="14100"/>
          <ac:spMkLst>
            <pc:docMk/>
            <pc:sldMk cId="533338963" sldId="354"/>
            <ac:spMk id="10" creationId="{0C82E7BC-D6D1-2A46-FC40-798A7651D357}"/>
          </ac:spMkLst>
        </pc:spChg>
        <pc:picChg chg="add mod ord">
          <ac:chgData name="Luiz Renault" userId="1a95f189789c7ab9" providerId="LiveId" clId="{DF1FE20D-B0E1-4F92-B3E1-20C4A19ECB52}" dt="2024-03-21T22:34:51.444" v="6241" actId="1076"/>
          <ac:picMkLst>
            <pc:docMk/>
            <pc:sldMk cId="533338963" sldId="354"/>
            <ac:picMk id="5" creationId="{0A0727FC-1725-F6A7-352E-8D96F3FC4278}"/>
          </ac:picMkLst>
        </pc:picChg>
        <pc:picChg chg="del">
          <ac:chgData name="Luiz Renault" userId="1a95f189789c7ab9" providerId="LiveId" clId="{DF1FE20D-B0E1-4F92-B3E1-20C4A19ECB52}" dt="2024-03-21T22:24:08.778" v="5720" actId="478"/>
          <ac:picMkLst>
            <pc:docMk/>
            <pc:sldMk cId="533338963" sldId="354"/>
            <ac:picMk id="7" creationId="{195BE867-F622-2CC9-24F2-EAB898F2D542}"/>
          </ac:picMkLst>
        </pc:picChg>
        <pc:picChg chg="add del mod">
          <ac:chgData name="Luiz Renault" userId="1a95f189789c7ab9" providerId="LiveId" clId="{DF1FE20D-B0E1-4F92-B3E1-20C4A19ECB52}" dt="2024-03-21T22:34:19.829" v="6232" actId="478"/>
          <ac:picMkLst>
            <pc:docMk/>
            <pc:sldMk cId="533338963" sldId="354"/>
            <ac:picMk id="5122" creationId="{6AAFCAE2-4E6A-D3B0-8ADA-A04843AD5728}"/>
          </ac:picMkLst>
        </pc:picChg>
        <pc:cxnChg chg="add mod">
          <ac:chgData name="Luiz Renault" userId="1a95f189789c7ab9" providerId="LiveId" clId="{DF1FE20D-B0E1-4F92-B3E1-20C4A19ECB52}" dt="2024-03-21T22:34:58.875" v="6243" actId="14100"/>
          <ac:cxnSpMkLst>
            <pc:docMk/>
            <pc:sldMk cId="533338963" sldId="354"/>
            <ac:cxnSpMk id="8" creationId="{9385AA76-CB25-781F-7707-0C21EA81E878}"/>
          </ac:cxnSpMkLst>
        </pc:cxnChg>
      </pc:sldChg>
      <pc:sldChg chg="addSp delSp modSp add mod">
        <pc:chgData name="Luiz Renault" userId="1a95f189789c7ab9" providerId="LiveId" clId="{DF1FE20D-B0E1-4F92-B3E1-20C4A19ECB52}" dt="2024-04-12T09:24:43.923" v="12035" actId="15"/>
        <pc:sldMkLst>
          <pc:docMk/>
          <pc:sldMk cId="2872749757" sldId="355"/>
        </pc:sldMkLst>
        <pc:spChg chg="mod">
          <ac:chgData name="Luiz Renault" userId="1a95f189789c7ab9" providerId="LiveId" clId="{DF1FE20D-B0E1-4F92-B3E1-20C4A19ECB52}" dt="2024-04-12T09:24:43.923" v="12035" actId="15"/>
          <ac:spMkLst>
            <pc:docMk/>
            <pc:sldMk cId="2872749757" sldId="355"/>
            <ac:spMk id="3" creationId="{4C156BAF-1E19-5EA0-4267-7B5C1A2EAFA3}"/>
          </ac:spMkLst>
        </pc:spChg>
        <pc:spChg chg="del">
          <ac:chgData name="Luiz Renault" userId="1a95f189789c7ab9" providerId="LiveId" clId="{DF1FE20D-B0E1-4F92-B3E1-20C4A19ECB52}" dt="2024-03-21T22:30:26.866" v="6096" actId="478"/>
          <ac:spMkLst>
            <pc:docMk/>
            <pc:sldMk cId="2872749757" sldId="355"/>
            <ac:spMk id="9" creationId="{7B918320-FE07-0506-12F6-C95F00AC6A43}"/>
          </ac:spMkLst>
        </pc:spChg>
        <pc:spChg chg="del">
          <ac:chgData name="Luiz Renault" userId="1a95f189789c7ab9" providerId="LiveId" clId="{DF1FE20D-B0E1-4F92-B3E1-20C4A19ECB52}" dt="2024-03-21T22:30:24.683" v="6095" actId="478"/>
          <ac:spMkLst>
            <pc:docMk/>
            <pc:sldMk cId="2872749757" sldId="355"/>
            <ac:spMk id="10" creationId="{0C82E7BC-D6D1-2A46-FC40-798A7651D357}"/>
          </ac:spMkLst>
        </pc:spChg>
        <pc:picChg chg="del">
          <ac:chgData name="Luiz Renault" userId="1a95f189789c7ab9" providerId="LiveId" clId="{DF1FE20D-B0E1-4F92-B3E1-20C4A19ECB52}" dt="2024-03-21T22:30:22.691" v="6094" actId="478"/>
          <ac:picMkLst>
            <pc:docMk/>
            <pc:sldMk cId="2872749757" sldId="355"/>
            <ac:picMk id="5" creationId="{0A0727FC-1725-F6A7-352E-8D96F3FC4278}"/>
          </ac:picMkLst>
        </pc:picChg>
        <pc:picChg chg="add mod">
          <ac:chgData name="Luiz Renault" userId="1a95f189789c7ab9" providerId="LiveId" clId="{DF1FE20D-B0E1-4F92-B3E1-20C4A19ECB52}" dt="2024-03-21T22:42:25.811" v="6498" actId="1076"/>
          <ac:picMkLst>
            <pc:docMk/>
            <pc:sldMk cId="2872749757" sldId="355"/>
            <ac:picMk id="6" creationId="{5C23B32F-0BEA-9ABE-F848-3682BAC14CC7}"/>
          </ac:picMkLst>
        </pc:picChg>
        <pc:picChg chg="add mod">
          <ac:chgData name="Luiz Renault" userId="1a95f189789c7ab9" providerId="LiveId" clId="{DF1FE20D-B0E1-4F92-B3E1-20C4A19ECB52}" dt="2024-03-21T22:42:29.272" v="6499" actId="1076"/>
          <ac:picMkLst>
            <pc:docMk/>
            <pc:sldMk cId="2872749757" sldId="355"/>
            <ac:picMk id="11" creationId="{033F50F3-D4CC-FE35-8642-2B7AA678B133}"/>
          </ac:picMkLst>
        </pc:picChg>
        <pc:picChg chg="del">
          <ac:chgData name="Luiz Renault" userId="1a95f189789c7ab9" providerId="LiveId" clId="{DF1FE20D-B0E1-4F92-B3E1-20C4A19ECB52}" dt="2024-03-21T22:30:29.146" v="6098" actId="478"/>
          <ac:picMkLst>
            <pc:docMk/>
            <pc:sldMk cId="2872749757" sldId="355"/>
            <ac:picMk id="5122" creationId="{6AAFCAE2-4E6A-D3B0-8ADA-A04843AD5728}"/>
          </ac:picMkLst>
        </pc:picChg>
        <pc:picChg chg="add mod">
          <ac:chgData name="Luiz Renault" userId="1a95f189789c7ab9" providerId="LiveId" clId="{DF1FE20D-B0E1-4F92-B3E1-20C4A19ECB52}" dt="2024-03-21T22:42:08.592" v="6495" actId="1076"/>
          <ac:picMkLst>
            <pc:docMk/>
            <pc:sldMk cId="2872749757" sldId="355"/>
            <ac:picMk id="7170" creationId="{33598714-DF1A-6147-86BE-EBA32D9AC5CE}"/>
          </ac:picMkLst>
        </pc:picChg>
        <pc:cxnChg chg="del">
          <ac:chgData name="Luiz Renault" userId="1a95f189789c7ab9" providerId="LiveId" clId="{DF1FE20D-B0E1-4F92-B3E1-20C4A19ECB52}" dt="2024-03-21T22:30:28.105" v="6097" actId="478"/>
          <ac:cxnSpMkLst>
            <pc:docMk/>
            <pc:sldMk cId="2872749757" sldId="355"/>
            <ac:cxnSpMk id="8" creationId="{9385AA76-CB25-781F-7707-0C21EA81E878}"/>
          </ac:cxnSpMkLst>
        </pc:cxnChg>
      </pc:sldChg>
      <pc:sldChg chg="addSp delSp modSp add mod">
        <pc:chgData name="Luiz Renault" userId="1a95f189789c7ab9" providerId="LiveId" clId="{DF1FE20D-B0E1-4F92-B3E1-20C4A19ECB52}" dt="2024-03-21T22:47:45.129" v="6592" actId="20577"/>
        <pc:sldMkLst>
          <pc:docMk/>
          <pc:sldMk cId="559481691" sldId="356"/>
        </pc:sldMkLst>
        <pc:spChg chg="mod">
          <ac:chgData name="Luiz Renault" userId="1a95f189789c7ab9" providerId="LiveId" clId="{DF1FE20D-B0E1-4F92-B3E1-20C4A19ECB52}" dt="2024-03-21T22:47:45.129" v="6592" actId="20577"/>
          <ac:spMkLst>
            <pc:docMk/>
            <pc:sldMk cId="559481691" sldId="356"/>
            <ac:spMk id="3" creationId="{4C156BAF-1E19-5EA0-4267-7B5C1A2EAFA3}"/>
          </ac:spMkLst>
        </pc:spChg>
        <pc:spChg chg="del">
          <ac:chgData name="Luiz Renault" userId="1a95f189789c7ab9" providerId="LiveId" clId="{DF1FE20D-B0E1-4F92-B3E1-20C4A19ECB52}" dt="2024-03-21T22:36:54.425" v="6403" actId="478"/>
          <ac:spMkLst>
            <pc:docMk/>
            <pc:sldMk cId="559481691" sldId="356"/>
            <ac:spMk id="9" creationId="{7B918320-FE07-0506-12F6-C95F00AC6A43}"/>
          </ac:spMkLst>
        </pc:spChg>
        <pc:spChg chg="del">
          <ac:chgData name="Luiz Renault" userId="1a95f189789c7ab9" providerId="LiveId" clId="{DF1FE20D-B0E1-4F92-B3E1-20C4A19ECB52}" dt="2024-03-21T22:36:51.760" v="6401" actId="478"/>
          <ac:spMkLst>
            <pc:docMk/>
            <pc:sldMk cId="559481691" sldId="356"/>
            <ac:spMk id="10" creationId="{0C82E7BC-D6D1-2A46-FC40-798A7651D357}"/>
          </ac:spMkLst>
        </pc:spChg>
        <pc:picChg chg="del">
          <ac:chgData name="Luiz Renault" userId="1a95f189789c7ab9" providerId="LiveId" clId="{DF1FE20D-B0E1-4F92-B3E1-20C4A19ECB52}" dt="2024-03-21T22:36:48.584" v="6400" actId="478"/>
          <ac:picMkLst>
            <pc:docMk/>
            <pc:sldMk cId="559481691" sldId="356"/>
            <ac:picMk id="5" creationId="{0A0727FC-1725-F6A7-352E-8D96F3FC4278}"/>
          </ac:picMkLst>
        </pc:picChg>
        <pc:picChg chg="add mod">
          <ac:chgData name="Luiz Renault" userId="1a95f189789c7ab9" providerId="LiveId" clId="{DF1FE20D-B0E1-4F92-B3E1-20C4A19ECB52}" dt="2024-03-21T22:47:38.927" v="6571" actId="1076"/>
          <ac:picMkLst>
            <pc:docMk/>
            <pc:sldMk cId="559481691" sldId="356"/>
            <ac:picMk id="6" creationId="{104647C4-F2FD-2B1A-12F3-5ABB496C81ED}"/>
          </ac:picMkLst>
        </pc:picChg>
        <pc:cxnChg chg="del">
          <ac:chgData name="Luiz Renault" userId="1a95f189789c7ab9" providerId="LiveId" clId="{DF1FE20D-B0E1-4F92-B3E1-20C4A19ECB52}" dt="2024-03-21T22:36:52.784" v="6402" actId="478"/>
          <ac:cxnSpMkLst>
            <pc:docMk/>
            <pc:sldMk cId="559481691" sldId="356"/>
            <ac:cxnSpMk id="8" creationId="{9385AA76-CB25-781F-7707-0C21EA81E878}"/>
          </ac:cxnSpMkLst>
        </pc:cxnChg>
      </pc:sldChg>
      <pc:sldChg chg="new del">
        <pc:chgData name="Luiz Renault" userId="1a95f189789c7ab9" providerId="LiveId" clId="{DF1FE20D-B0E1-4F92-B3E1-20C4A19ECB52}" dt="2024-03-21T22:58:29.618" v="7007" actId="47"/>
        <pc:sldMkLst>
          <pc:docMk/>
          <pc:sldMk cId="89479536" sldId="357"/>
        </pc:sldMkLst>
      </pc:sldChg>
      <pc:sldChg chg="addSp delSp modSp add mod">
        <pc:chgData name="Luiz Renault" userId="1a95f189789c7ab9" providerId="LiveId" clId="{DF1FE20D-B0E1-4F92-B3E1-20C4A19ECB52}" dt="2024-03-21T23:27:28.837" v="7831" actId="20577"/>
        <pc:sldMkLst>
          <pc:docMk/>
          <pc:sldMk cId="1249664059" sldId="357"/>
        </pc:sldMkLst>
        <pc:spChg chg="mod">
          <ac:chgData name="Luiz Renault" userId="1a95f189789c7ab9" providerId="LiveId" clId="{DF1FE20D-B0E1-4F92-B3E1-20C4A19ECB52}" dt="2024-03-21T23:17:49.996" v="7365" actId="20577"/>
          <ac:spMkLst>
            <pc:docMk/>
            <pc:sldMk cId="1249664059" sldId="357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6" creationId="{C9751684-5648-E165-B0FC-678F9B475416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10" creationId="{7E3937AF-19CE-A6A4-4BA3-6862C942A1D1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11" creationId="{EE345D56-EDD4-F006-43D2-E63067231104}"/>
          </ac:spMkLst>
        </pc:spChg>
        <pc:spChg chg="mod">
          <ac:chgData name="Luiz Renault" userId="1a95f189789c7ab9" providerId="LiveId" clId="{DF1FE20D-B0E1-4F92-B3E1-20C4A19ECB52}" dt="2024-03-21T23:27:28.837" v="7831" actId="20577"/>
          <ac:spMkLst>
            <pc:docMk/>
            <pc:sldMk cId="1249664059" sldId="357"/>
            <ac:spMk id="12" creationId="{6AEADB89-D84D-14E2-409E-F321B2E63E90}"/>
          </ac:spMkLst>
        </pc:spChg>
        <pc:grpChg chg="add del mod">
          <ac:chgData name="Luiz Renault" userId="1a95f189789c7ab9" providerId="LiveId" clId="{DF1FE20D-B0E1-4F92-B3E1-20C4A19ECB52}" dt="2024-03-21T23:19:38.140" v="7441" actId="478"/>
          <ac:grpSpMkLst>
            <pc:docMk/>
            <pc:sldMk cId="1249664059" sldId="357"/>
            <ac:grpSpMk id="3" creationId="{12F0B8D2-1B9E-BA4F-A39E-909C5938A707}"/>
          </ac:grpSpMkLst>
        </pc:grpChg>
        <pc:grpChg chg="mod">
          <ac:chgData name="Luiz Renault" userId="1a95f189789c7ab9" providerId="LiveId" clId="{DF1FE20D-B0E1-4F92-B3E1-20C4A19ECB52}" dt="2024-03-21T23:19:36.173" v="7439" actId="1076"/>
          <ac:grpSpMkLst>
            <pc:docMk/>
            <pc:sldMk cId="1249664059" sldId="357"/>
            <ac:grpSpMk id="4" creationId="{F862C99D-16FE-4D39-4FB4-3D931893F610}"/>
          </ac:grpSpMkLst>
        </pc:grpChg>
        <pc:grpChg chg="del">
          <ac:chgData name="Luiz Renault" userId="1a95f189789c7ab9" providerId="LiveId" clId="{DF1FE20D-B0E1-4F92-B3E1-20C4A19ECB52}" dt="2024-03-21T23:18:21.969" v="7423" actId="478"/>
          <ac:grpSpMkLst>
            <pc:docMk/>
            <pc:sldMk cId="1249664059" sldId="357"/>
            <ac:grpSpMk id="13" creationId="{B5257516-4AB1-811E-EDBF-2D1EB591AB48}"/>
          </ac:grpSpMkLst>
        </pc:grpChg>
        <pc:picChg chg="mod">
          <ac:chgData name="Luiz Renault" userId="1a95f189789c7ab9" providerId="LiveId" clId="{DF1FE20D-B0E1-4F92-B3E1-20C4A19ECB52}" dt="2024-03-21T23:19:36.173" v="7439" actId="1076"/>
          <ac:picMkLst>
            <pc:docMk/>
            <pc:sldMk cId="1249664059" sldId="357"/>
            <ac:picMk id="7" creationId="{A0DF70E7-E500-4C0A-E9EF-FC955E7C5CC2}"/>
          </ac:picMkLst>
        </pc:picChg>
        <pc:picChg chg="add mod">
          <ac:chgData name="Luiz Renault" userId="1a95f189789c7ab9" providerId="LiveId" clId="{DF1FE20D-B0E1-4F92-B3E1-20C4A19ECB52}" dt="2024-03-21T23:20:01.640" v="7446" actId="1076"/>
          <ac:picMkLst>
            <pc:docMk/>
            <pc:sldMk cId="1249664059" sldId="357"/>
            <ac:picMk id="23" creationId="{F8D05C26-C539-3E5C-7402-F24746EE026B}"/>
          </ac:picMkLst>
        </pc:picChg>
        <pc:picChg chg="add mod">
          <ac:chgData name="Luiz Renault" userId="1a95f189789c7ab9" providerId="LiveId" clId="{DF1FE20D-B0E1-4F92-B3E1-20C4A19ECB52}" dt="2024-03-21T23:26:18.825" v="7802" actId="1076"/>
          <ac:picMkLst>
            <pc:docMk/>
            <pc:sldMk cId="1249664059" sldId="357"/>
            <ac:picMk id="25" creationId="{3910B762-7C51-2456-7566-768BF3B541FF}"/>
          </ac:picMkLst>
        </pc:picChg>
        <pc:picChg chg="add mod">
          <ac:chgData name="Luiz Renault" userId="1a95f189789c7ab9" providerId="LiveId" clId="{DF1FE20D-B0E1-4F92-B3E1-20C4A19ECB52}" dt="2024-03-21T23:26:18.825" v="7802" actId="1076"/>
          <ac:picMkLst>
            <pc:docMk/>
            <pc:sldMk cId="1249664059" sldId="357"/>
            <ac:picMk id="27" creationId="{03A51DCA-D129-4AFD-0ECE-E1C322EBDD54}"/>
          </ac:picMkLst>
        </pc:pic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5" creationId="{2A19D19A-447E-F048-7840-B9107BEFFB44}"/>
          </ac:cxnSpMkLst>
        </pc:cxn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8" creationId="{B15C9273-6AB8-150E-90BF-57F966A8692B}"/>
          </ac:cxnSpMkLst>
        </pc:cxn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9" creationId="{586D517C-3E84-4300-C59B-115DEADC92FC}"/>
          </ac:cxnSpMkLst>
        </pc:cxnChg>
      </pc:sldChg>
      <pc:sldChg chg="addSp delSp modSp add del mod">
        <pc:chgData name="Luiz Renault" userId="1a95f189789c7ab9" providerId="LiveId" clId="{DF1FE20D-B0E1-4F92-B3E1-20C4A19ECB52}" dt="2024-03-21T23:46:54.882" v="8208" actId="47"/>
        <pc:sldMkLst>
          <pc:docMk/>
          <pc:sldMk cId="736280615" sldId="358"/>
        </pc:sldMkLst>
        <pc:spChg chg="add mod">
          <ac:chgData name="Luiz Renault" userId="1a95f189789c7ab9" providerId="LiveId" clId="{DF1FE20D-B0E1-4F92-B3E1-20C4A19ECB52}" dt="2024-03-21T23:27:40.592" v="7833" actId="478"/>
          <ac:spMkLst>
            <pc:docMk/>
            <pc:sldMk cId="736280615" sldId="358"/>
            <ac:spMk id="4" creationId="{4E60766D-596A-8D6A-9C1C-77F07818314D}"/>
          </ac:spMkLst>
        </pc:spChg>
        <pc:spChg chg="del">
          <ac:chgData name="Luiz Renault" userId="1a95f189789c7ab9" providerId="LiveId" clId="{DF1FE20D-B0E1-4F92-B3E1-20C4A19ECB52}" dt="2024-03-21T23:27:40.592" v="7833" actId="478"/>
          <ac:spMkLst>
            <pc:docMk/>
            <pc:sldMk cId="736280615" sldId="358"/>
            <ac:spMk id="12" creationId="{6AEADB89-D84D-14E2-409E-F321B2E63E90}"/>
          </ac:spMkLst>
        </pc:spChg>
      </pc:sldChg>
      <pc:sldChg chg="addSp delSp modSp add mod">
        <pc:chgData name="Luiz Renault" userId="1a95f189789c7ab9" providerId="LiveId" clId="{DF1FE20D-B0E1-4F92-B3E1-20C4A19ECB52}" dt="2024-03-22T02:36:59.748" v="11845" actId="20577"/>
        <pc:sldMkLst>
          <pc:docMk/>
          <pc:sldMk cId="778515774" sldId="358"/>
        </pc:sldMkLst>
        <pc:spChg chg="mod">
          <ac:chgData name="Luiz Renault" userId="1a95f189789c7ab9" providerId="LiveId" clId="{DF1FE20D-B0E1-4F92-B3E1-20C4A19ECB52}" dt="2024-03-21T23:49:03.729" v="8230" actId="20577"/>
          <ac:spMkLst>
            <pc:docMk/>
            <pc:sldMk cId="778515774" sldId="358"/>
            <ac:spMk id="2" creationId="{94AB8438-E56E-2412-517C-8456E4CA773C}"/>
          </ac:spMkLst>
        </pc:spChg>
        <pc:spChg chg="add mod">
          <ac:chgData name="Luiz Renault" userId="1a95f189789c7ab9" providerId="LiveId" clId="{DF1FE20D-B0E1-4F92-B3E1-20C4A19ECB52}" dt="2024-03-22T02:36:16.533" v="11733" actId="14100"/>
          <ac:spMkLst>
            <pc:docMk/>
            <pc:sldMk cId="778515774" sldId="358"/>
            <ac:spMk id="9" creationId="{F66D7EB0-9532-4D74-EC4E-EB17CD36B377}"/>
          </ac:spMkLst>
        </pc:spChg>
        <pc:spChg chg="mod">
          <ac:chgData name="Luiz Renault" userId="1a95f189789c7ab9" providerId="LiveId" clId="{DF1FE20D-B0E1-4F92-B3E1-20C4A19ECB52}" dt="2024-03-22T02:36:59.748" v="11845" actId="20577"/>
          <ac:spMkLst>
            <pc:docMk/>
            <pc:sldMk cId="778515774" sldId="358"/>
            <ac:spMk id="12" creationId="{6AEADB89-D84D-14E2-409E-F321B2E63E90}"/>
          </ac:spMkLst>
        </pc:spChg>
        <pc:picChg chg="add mod">
          <ac:chgData name="Luiz Renault" userId="1a95f189789c7ab9" providerId="LiveId" clId="{DF1FE20D-B0E1-4F92-B3E1-20C4A19ECB52}" dt="2024-03-21T23:52:09.868" v="8325" actId="1076"/>
          <ac:picMkLst>
            <pc:docMk/>
            <pc:sldMk cId="778515774" sldId="358"/>
            <ac:picMk id="4" creationId="{59FFF52F-BADB-CCD6-1AD9-05863F74CA0E}"/>
          </ac:picMkLst>
        </pc:picChg>
        <pc:picChg chg="add mod">
          <ac:chgData name="Luiz Renault" userId="1a95f189789c7ab9" providerId="LiveId" clId="{DF1FE20D-B0E1-4F92-B3E1-20C4A19ECB52}" dt="2024-03-21T23:52:39.830" v="8333" actId="1076"/>
          <ac:picMkLst>
            <pc:docMk/>
            <pc:sldMk cId="778515774" sldId="358"/>
            <ac:picMk id="6" creationId="{E1CF075B-B9E2-5C71-A844-44DB760213B8}"/>
          </ac:picMkLst>
        </pc:picChg>
        <pc:picChg chg="add mod">
          <ac:chgData name="Luiz Renault" userId="1a95f189789c7ab9" providerId="LiveId" clId="{DF1FE20D-B0E1-4F92-B3E1-20C4A19ECB52}" dt="2024-03-21T23:52:56.153" v="8336" actId="14100"/>
          <ac:picMkLst>
            <pc:docMk/>
            <pc:sldMk cId="778515774" sldId="358"/>
            <ac:picMk id="8" creationId="{80AC3D3F-FF18-E866-5CEF-55F90A99DA97}"/>
          </ac:picMkLst>
        </pc:picChg>
        <pc:picChg chg="del">
          <ac:chgData name="Luiz Renault" userId="1a95f189789c7ab9" providerId="LiveId" clId="{DF1FE20D-B0E1-4F92-B3E1-20C4A19ECB52}" dt="2024-03-21T23:51:16.199" v="8322" actId="478"/>
          <ac:picMkLst>
            <pc:docMk/>
            <pc:sldMk cId="778515774" sldId="358"/>
            <ac:picMk id="23" creationId="{F8D05C26-C539-3E5C-7402-F24746EE026B}"/>
          </ac:picMkLst>
        </pc:picChg>
        <pc:picChg chg="del">
          <ac:chgData name="Luiz Renault" userId="1a95f189789c7ab9" providerId="LiveId" clId="{DF1FE20D-B0E1-4F92-B3E1-20C4A19ECB52}" dt="2024-03-21T23:52:11.573" v="8326" actId="478"/>
          <ac:picMkLst>
            <pc:docMk/>
            <pc:sldMk cId="778515774" sldId="358"/>
            <ac:picMk id="25" creationId="{3910B762-7C51-2456-7566-768BF3B541FF}"/>
          </ac:picMkLst>
        </pc:picChg>
        <pc:picChg chg="del">
          <ac:chgData name="Luiz Renault" userId="1a95f189789c7ab9" providerId="LiveId" clId="{DF1FE20D-B0E1-4F92-B3E1-20C4A19ECB52}" dt="2024-03-21T23:52:12.342" v="8327" actId="478"/>
          <ac:picMkLst>
            <pc:docMk/>
            <pc:sldMk cId="778515774" sldId="358"/>
            <ac:picMk id="27" creationId="{03A51DCA-D129-4AFD-0ECE-E1C322EBDD54}"/>
          </ac:picMkLst>
        </pc:picChg>
      </pc:sldChg>
      <pc:sldChg chg="addSp delSp modSp add mod">
        <pc:chgData name="Luiz Renault" userId="1a95f189789c7ab9" providerId="LiveId" clId="{DF1FE20D-B0E1-4F92-B3E1-20C4A19ECB52}" dt="2024-03-22T00:05:50.739" v="8757" actId="20577"/>
        <pc:sldMkLst>
          <pc:docMk/>
          <pc:sldMk cId="363025414" sldId="359"/>
        </pc:sldMkLst>
        <pc:spChg chg="mod">
          <ac:chgData name="Luiz Renault" userId="1a95f189789c7ab9" providerId="LiveId" clId="{DF1FE20D-B0E1-4F92-B3E1-20C4A19ECB52}" dt="2024-03-22T00:05:50.739" v="8757" actId="20577"/>
          <ac:spMkLst>
            <pc:docMk/>
            <pc:sldMk cId="363025414" sldId="359"/>
            <ac:spMk id="2" creationId="{083FFF02-0FC8-9F0B-AAB0-565FC99EA70D}"/>
          </ac:spMkLst>
        </pc:spChg>
        <pc:spChg chg="add del mod">
          <ac:chgData name="Luiz Renault" userId="1a95f189789c7ab9" providerId="LiveId" clId="{DF1FE20D-B0E1-4F92-B3E1-20C4A19ECB52}" dt="2024-03-21T23:59:44.739" v="8604" actId="22"/>
          <ac:spMkLst>
            <pc:docMk/>
            <pc:sldMk cId="363025414" sldId="359"/>
            <ac:spMk id="4" creationId="{7F1D9960-2621-7413-D8ED-FE143D108DAB}"/>
          </ac:spMkLst>
        </pc:spChg>
        <pc:spChg chg="mod ord">
          <ac:chgData name="Luiz Renault" userId="1a95f189789c7ab9" providerId="LiveId" clId="{DF1FE20D-B0E1-4F92-B3E1-20C4A19ECB52}" dt="2024-03-21T23:59:54.541" v="8608" actId="1076"/>
          <ac:spMkLst>
            <pc:docMk/>
            <pc:sldMk cId="363025414" sldId="359"/>
            <ac:spMk id="12" creationId="{DD27C522-BA6D-F2A5-2FB1-E7CC4DCDD91F}"/>
          </ac:spMkLst>
        </pc:spChg>
        <pc:spChg chg="mod">
          <ac:chgData name="Luiz Renault" userId="1a95f189789c7ab9" providerId="LiveId" clId="{DF1FE20D-B0E1-4F92-B3E1-20C4A19ECB52}" dt="2024-03-22T00:00:06.732" v="8617" actId="20577"/>
          <ac:spMkLst>
            <pc:docMk/>
            <pc:sldMk cId="363025414" sldId="359"/>
            <ac:spMk id="13" creationId="{0DDF8999-B8A0-6DF3-1035-6F172A09615F}"/>
          </ac:spMkLst>
        </pc:spChg>
        <pc:spChg chg="mod">
          <ac:chgData name="Luiz Renault" userId="1a95f189789c7ab9" providerId="LiveId" clId="{DF1FE20D-B0E1-4F92-B3E1-20C4A19ECB52}" dt="2024-03-22T00:05:17.675" v="8738" actId="1076"/>
          <ac:spMkLst>
            <pc:docMk/>
            <pc:sldMk cId="363025414" sldId="359"/>
            <ac:spMk id="14" creationId="{D1C2566C-1502-521F-36AE-E4E125B40EEA}"/>
          </ac:spMkLst>
        </pc:spChg>
        <pc:picChg chg="add mod ord">
          <ac:chgData name="Luiz Renault" userId="1a95f189789c7ab9" providerId="LiveId" clId="{DF1FE20D-B0E1-4F92-B3E1-20C4A19ECB52}" dt="2024-03-21T23:59:57.432" v="8609" actId="167"/>
          <ac:picMkLst>
            <pc:docMk/>
            <pc:sldMk cId="363025414" sldId="359"/>
            <ac:picMk id="6" creationId="{28C6D1EC-18DB-2323-602E-DAF96665455E}"/>
          </ac:picMkLst>
        </pc:picChg>
        <pc:picChg chg="add mod">
          <ac:chgData name="Luiz Renault" userId="1a95f189789c7ab9" providerId="LiveId" clId="{DF1FE20D-B0E1-4F92-B3E1-20C4A19ECB52}" dt="2024-03-22T00:00:39.170" v="8620" actId="1076"/>
          <ac:picMkLst>
            <pc:docMk/>
            <pc:sldMk cId="363025414" sldId="359"/>
            <ac:picMk id="7" creationId="{7522D477-3E42-5BEB-6222-5B099C379422}"/>
          </ac:picMkLst>
        </pc:picChg>
        <pc:picChg chg="del">
          <ac:chgData name="Luiz Renault" userId="1a95f189789c7ab9" providerId="LiveId" clId="{DF1FE20D-B0E1-4F92-B3E1-20C4A19ECB52}" dt="2024-03-21T23:59:40.491" v="8603" actId="478"/>
          <ac:picMkLst>
            <pc:docMk/>
            <pc:sldMk cId="363025414" sldId="359"/>
            <ac:picMk id="11" creationId="{2E35166F-93A2-8632-CB28-0E8956C5506E}"/>
          </ac:picMkLst>
        </pc:picChg>
        <pc:picChg chg="del">
          <ac:chgData name="Luiz Renault" userId="1a95f189789c7ab9" providerId="LiveId" clId="{DF1FE20D-B0E1-4F92-B3E1-20C4A19ECB52}" dt="2024-03-22T00:00:10.763" v="8618" actId="478"/>
          <ac:picMkLst>
            <pc:docMk/>
            <pc:sldMk cId="363025414" sldId="359"/>
            <ac:picMk id="16" creationId="{13D7C302-6332-DA0E-8B55-5F145074D0C0}"/>
          </ac:picMkLst>
        </pc:picChg>
      </pc:sldChg>
      <pc:sldChg chg="addSp delSp modSp add mod">
        <pc:chgData name="Luiz Renault" userId="1a95f189789c7ab9" providerId="LiveId" clId="{DF1FE20D-B0E1-4F92-B3E1-20C4A19ECB52}" dt="2024-04-12T09:33:38.862" v="12085" actId="27636"/>
        <pc:sldMkLst>
          <pc:docMk/>
          <pc:sldMk cId="246706297" sldId="360"/>
        </pc:sldMkLst>
        <pc:spChg chg="mod">
          <ac:chgData name="Luiz Renault" userId="1a95f189789c7ab9" providerId="LiveId" clId="{DF1FE20D-B0E1-4F92-B3E1-20C4A19ECB52}" dt="2024-03-22T00:17:09.340" v="8951" actId="20577"/>
          <ac:spMkLst>
            <pc:docMk/>
            <pc:sldMk cId="246706297" sldId="360"/>
            <ac:spMk id="2" creationId="{94AB8438-E56E-2412-517C-8456E4CA773C}"/>
          </ac:spMkLst>
        </pc:spChg>
        <pc:spChg chg="add mod">
          <ac:chgData name="Luiz Renault" userId="1a95f189789c7ab9" providerId="LiveId" clId="{DF1FE20D-B0E1-4F92-B3E1-20C4A19ECB52}" dt="2024-03-22T00:22:36.359" v="9095" actId="1076"/>
          <ac:spMkLst>
            <pc:docMk/>
            <pc:sldMk cId="246706297" sldId="360"/>
            <ac:spMk id="10" creationId="{42FF07C1-42FC-84A1-5B38-0AAF7BE5D277}"/>
          </ac:spMkLst>
        </pc:spChg>
        <pc:spChg chg="mod">
          <ac:chgData name="Luiz Renault" userId="1a95f189789c7ab9" providerId="LiveId" clId="{DF1FE20D-B0E1-4F92-B3E1-20C4A19ECB52}" dt="2024-04-12T09:33:38.862" v="12085" actId="27636"/>
          <ac:spMkLst>
            <pc:docMk/>
            <pc:sldMk cId="246706297" sldId="360"/>
            <ac:spMk id="12" creationId="{6AEADB89-D84D-14E2-409E-F321B2E63E90}"/>
          </ac:spMkLst>
        </pc:spChg>
        <pc:picChg chg="add del mod">
          <ac:chgData name="Luiz Renault" userId="1a95f189789c7ab9" providerId="LiveId" clId="{DF1FE20D-B0E1-4F92-B3E1-20C4A19ECB52}" dt="2024-03-22T00:22:20.829" v="9090" actId="478"/>
          <ac:picMkLst>
            <pc:docMk/>
            <pc:sldMk cId="246706297" sldId="360"/>
            <ac:picMk id="4" creationId="{04C221D6-4032-5F78-E7F4-E5425BC3EA10}"/>
          </ac:picMkLst>
        </pc:picChg>
        <pc:picChg chg="add mod">
          <ac:chgData name="Luiz Renault" userId="1a95f189789c7ab9" providerId="LiveId" clId="{DF1FE20D-B0E1-4F92-B3E1-20C4A19ECB52}" dt="2024-03-22T00:21:12.004" v="9086" actId="14100"/>
          <ac:picMkLst>
            <pc:docMk/>
            <pc:sldMk cId="246706297" sldId="360"/>
            <ac:picMk id="6" creationId="{F81BCBDF-5241-7F8B-6939-444B6204B7C3}"/>
          </ac:picMkLst>
        </pc:picChg>
        <pc:picChg chg="add mod">
          <ac:chgData name="Luiz Renault" userId="1a95f189789c7ab9" providerId="LiveId" clId="{DF1FE20D-B0E1-4F92-B3E1-20C4A19ECB52}" dt="2024-03-22T00:21:22.819" v="9089" actId="14100"/>
          <ac:picMkLst>
            <pc:docMk/>
            <pc:sldMk cId="246706297" sldId="360"/>
            <ac:picMk id="7" creationId="{9C19CDF5-E668-645D-5102-F09EF7861B73}"/>
          </ac:picMkLst>
        </pc:picChg>
        <pc:picChg chg="add mod">
          <ac:chgData name="Luiz Renault" userId="1a95f189789c7ab9" providerId="LiveId" clId="{DF1FE20D-B0E1-4F92-B3E1-20C4A19ECB52}" dt="2024-03-22T00:22:26.214" v="9093" actId="1076"/>
          <ac:picMkLst>
            <pc:docMk/>
            <pc:sldMk cId="246706297" sldId="360"/>
            <ac:picMk id="9" creationId="{C3ABA740-EBCF-AF34-FCB5-1DB09BE14C20}"/>
          </ac:picMkLst>
        </pc:picChg>
        <pc:picChg chg="del">
          <ac:chgData name="Luiz Renault" userId="1a95f189789c7ab9" providerId="LiveId" clId="{DF1FE20D-B0E1-4F92-B3E1-20C4A19ECB52}" dt="2024-03-22T00:20:26.376" v="9079" actId="478"/>
          <ac:picMkLst>
            <pc:docMk/>
            <pc:sldMk cId="246706297" sldId="360"/>
            <ac:picMk id="23" creationId="{F8D05C26-C539-3E5C-7402-F24746EE026B}"/>
          </ac:picMkLst>
        </pc:picChg>
        <pc:picChg chg="mod">
          <ac:chgData name="Luiz Renault" userId="1a95f189789c7ab9" providerId="LiveId" clId="{DF1FE20D-B0E1-4F92-B3E1-20C4A19ECB52}" dt="2024-03-22T00:20:52.005" v="9082" actId="1076"/>
          <ac:picMkLst>
            <pc:docMk/>
            <pc:sldMk cId="246706297" sldId="360"/>
            <ac:picMk id="25" creationId="{3910B762-7C51-2456-7566-768BF3B541FF}"/>
          </ac:picMkLst>
        </pc:picChg>
        <pc:picChg chg="del mod">
          <ac:chgData name="Luiz Renault" userId="1a95f189789c7ab9" providerId="LiveId" clId="{DF1FE20D-B0E1-4F92-B3E1-20C4A19ECB52}" dt="2024-03-22T00:20:54.055" v="9083" actId="478"/>
          <ac:picMkLst>
            <pc:docMk/>
            <pc:sldMk cId="246706297" sldId="360"/>
            <ac:picMk id="27" creationId="{03A51DCA-D129-4AFD-0ECE-E1C322EBDD54}"/>
          </ac:picMkLst>
        </pc:picChg>
      </pc:sldChg>
      <pc:sldChg chg="addSp delSp modSp new mod">
        <pc:chgData name="Luiz Renault" userId="1a95f189789c7ab9" providerId="LiveId" clId="{DF1FE20D-B0E1-4F92-B3E1-20C4A19ECB52}" dt="2024-03-22T02:46:06.760" v="11856" actId="1076"/>
        <pc:sldMkLst>
          <pc:docMk/>
          <pc:sldMk cId="3764707264" sldId="361"/>
        </pc:sldMkLst>
        <pc:spChg chg="mod">
          <ac:chgData name="Luiz Renault" userId="1a95f189789c7ab9" providerId="LiveId" clId="{DF1FE20D-B0E1-4F92-B3E1-20C4A19ECB52}" dt="2024-03-22T00:33:10.738" v="9329" actId="20577"/>
          <ac:spMkLst>
            <pc:docMk/>
            <pc:sldMk cId="3764707264" sldId="361"/>
            <ac:spMk id="2" creationId="{AFDC5FCC-0D56-B0EC-9C28-E6B9A66E4880}"/>
          </ac:spMkLst>
        </pc:spChg>
        <pc:spChg chg="del">
          <ac:chgData name="Luiz Renault" userId="1a95f189789c7ab9" providerId="LiveId" clId="{DF1FE20D-B0E1-4F92-B3E1-20C4A19ECB52}" dt="2024-03-22T00:33:13.363" v="9330" actId="22"/>
          <ac:spMkLst>
            <pc:docMk/>
            <pc:sldMk cId="3764707264" sldId="361"/>
            <ac:spMk id="3" creationId="{A9B0F0A8-B7D3-FA76-A6BC-4B236A0CAA4A}"/>
          </ac:spMkLst>
        </pc:spChg>
        <pc:spChg chg="add mod">
          <ac:chgData name="Luiz Renault" userId="1a95f189789c7ab9" providerId="LiveId" clId="{DF1FE20D-B0E1-4F92-B3E1-20C4A19ECB52}" dt="2024-03-22T02:46:06.760" v="11856" actId="1076"/>
          <ac:spMkLst>
            <pc:docMk/>
            <pc:sldMk cId="3764707264" sldId="361"/>
            <ac:spMk id="4" creationId="{424C855C-64D3-1F72-1D74-3C4B68B3D790}"/>
          </ac:spMkLst>
        </pc:spChg>
        <pc:spChg chg="add mod">
          <ac:chgData name="Luiz Renault" userId="1a95f189789c7ab9" providerId="LiveId" clId="{DF1FE20D-B0E1-4F92-B3E1-20C4A19ECB52}" dt="2024-03-22T00:34:39.021" v="9336" actId="14100"/>
          <ac:spMkLst>
            <pc:docMk/>
            <pc:sldMk cId="3764707264" sldId="361"/>
            <ac:spMk id="7" creationId="{00D40BB2-4ED9-AC06-A10E-92B4025772C4}"/>
          </ac:spMkLst>
        </pc:spChg>
        <pc:picChg chg="add mod ord">
          <ac:chgData name="Luiz Renault" userId="1a95f189789c7ab9" providerId="LiveId" clId="{DF1FE20D-B0E1-4F92-B3E1-20C4A19ECB52}" dt="2024-03-22T00:33:21.192" v="9333" actId="1076"/>
          <ac:picMkLst>
            <pc:docMk/>
            <pc:sldMk cId="3764707264" sldId="361"/>
            <ac:picMk id="5" creationId="{FF8F327F-5596-5121-391A-7F669496755D}"/>
          </ac:picMkLst>
        </pc:picChg>
      </pc:sldChg>
      <pc:sldChg chg="addSp modSp add mod">
        <pc:chgData name="Luiz Renault" userId="1a95f189789c7ab9" providerId="LiveId" clId="{DF1FE20D-B0E1-4F92-B3E1-20C4A19ECB52}" dt="2024-03-22T01:18:45.694" v="10480" actId="27636"/>
        <pc:sldMkLst>
          <pc:docMk/>
          <pc:sldMk cId="1743933371" sldId="362"/>
        </pc:sldMkLst>
        <pc:spChg chg="mod">
          <ac:chgData name="Luiz Renault" userId="1a95f189789c7ab9" providerId="LiveId" clId="{DF1FE20D-B0E1-4F92-B3E1-20C4A19ECB52}" dt="2024-03-22T01:18:45.694" v="10480" actId="27636"/>
          <ac:spMkLst>
            <pc:docMk/>
            <pc:sldMk cId="1743933371" sldId="362"/>
            <ac:spMk id="3" creationId="{F22F88A5-87D1-340F-853F-8C2ED8F8C877}"/>
          </ac:spMkLst>
        </pc:spChg>
        <pc:picChg chg="add mod modCrop">
          <ac:chgData name="Luiz Renault" userId="1a95f189789c7ab9" providerId="LiveId" clId="{DF1FE20D-B0E1-4F92-B3E1-20C4A19ECB52}" dt="2024-03-22T01:14:03.166" v="10034" actId="1076"/>
          <ac:picMkLst>
            <pc:docMk/>
            <pc:sldMk cId="1743933371" sldId="362"/>
            <ac:picMk id="9" creationId="{97211069-3FFE-5B3B-707F-F1CB87BC0815}"/>
          </ac:picMkLst>
        </pc:picChg>
      </pc:sldChg>
      <pc:sldChg chg="addSp delSp modSp add mod">
        <pc:chgData name="Luiz Renault" userId="1a95f189789c7ab9" providerId="LiveId" clId="{DF1FE20D-B0E1-4F92-B3E1-20C4A19ECB52}" dt="2024-04-12T10:11:44.020" v="12283" actId="1076"/>
        <pc:sldMkLst>
          <pc:docMk/>
          <pc:sldMk cId="2577898667" sldId="363"/>
        </pc:sldMkLst>
        <pc:spChg chg="mod">
          <ac:chgData name="Luiz Renault" userId="1a95f189789c7ab9" providerId="LiveId" clId="{DF1FE20D-B0E1-4F92-B3E1-20C4A19ECB52}" dt="2024-04-05T09:23:49.863" v="11882" actId="1076"/>
          <ac:spMkLst>
            <pc:docMk/>
            <pc:sldMk cId="2577898667" sldId="363"/>
            <ac:spMk id="3" creationId="{F22F88A5-87D1-340F-853F-8C2ED8F8C877}"/>
          </ac:spMkLst>
        </pc:spChg>
        <pc:spChg chg="add mod">
          <ac:chgData name="Luiz Renault" userId="1a95f189789c7ab9" providerId="LiveId" clId="{DF1FE20D-B0E1-4F92-B3E1-20C4A19ECB52}" dt="2024-04-12T10:11:44.020" v="12283" actId="1076"/>
          <ac:spMkLst>
            <pc:docMk/>
            <pc:sldMk cId="2577898667" sldId="363"/>
            <ac:spMk id="7" creationId="{EEE929B7-92FB-4CFB-25DB-DBC89D44E379}"/>
          </ac:spMkLst>
        </pc:spChg>
        <pc:spChg chg="add del mod">
          <ac:chgData name="Luiz Renault" userId="1a95f189789c7ab9" providerId="LiveId" clId="{DF1FE20D-B0E1-4F92-B3E1-20C4A19ECB52}" dt="2024-04-12T09:54:22.885" v="12152" actId="478"/>
          <ac:spMkLst>
            <pc:docMk/>
            <pc:sldMk cId="2577898667" sldId="363"/>
            <ac:spMk id="9" creationId="{5D497FC9-2CFC-1CFA-4A73-1B70FF5EA6DB}"/>
          </ac:spMkLst>
        </pc:spChg>
        <pc:spChg chg="add mod">
          <ac:chgData name="Luiz Renault" userId="1a95f189789c7ab9" providerId="LiveId" clId="{DF1FE20D-B0E1-4F92-B3E1-20C4A19ECB52}" dt="2024-04-12T10:10:30.798" v="12280" actId="1076"/>
          <ac:spMkLst>
            <pc:docMk/>
            <pc:sldMk cId="2577898667" sldId="363"/>
            <ac:spMk id="12" creationId="{340BCCAE-22A4-6D47-471C-687DCA500C1F}"/>
          </ac:spMkLst>
        </pc:spChg>
        <pc:spChg chg="add del mod">
          <ac:chgData name="Luiz Renault" userId="1a95f189789c7ab9" providerId="LiveId" clId="{DF1FE20D-B0E1-4F92-B3E1-20C4A19ECB52}" dt="2024-04-12T10:11:31.932" v="12282" actId="478"/>
          <ac:spMkLst>
            <pc:docMk/>
            <pc:sldMk cId="2577898667" sldId="363"/>
            <ac:spMk id="17" creationId="{9639CAEB-843A-C953-7C17-00865E80E65B}"/>
          </ac:spMkLst>
        </pc:spChg>
        <pc:picChg chg="add mod">
          <ac:chgData name="Luiz Renault" userId="1a95f189789c7ab9" providerId="LiveId" clId="{DF1FE20D-B0E1-4F92-B3E1-20C4A19ECB52}" dt="2024-04-12T09:47:10.772" v="12089" actId="1076"/>
          <ac:picMkLst>
            <pc:docMk/>
            <pc:sldMk cId="2577898667" sldId="363"/>
            <ac:picMk id="5" creationId="{B305A0B8-18CC-BD22-9331-B0ABD60DE779}"/>
          </ac:picMkLst>
        </pc:picChg>
        <pc:picChg chg="add del mod">
          <ac:chgData name="Luiz Renault" userId="1a95f189789c7ab9" providerId="LiveId" clId="{DF1FE20D-B0E1-4F92-B3E1-20C4A19ECB52}" dt="2024-03-22T01:06:23.238" v="9981" actId="478"/>
          <ac:picMkLst>
            <pc:docMk/>
            <pc:sldMk cId="2577898667" sldId="363"/>
            <ac:picMk id="5" creationId="{F09B1ABC-2C9D-137C-AC4D-A7B9C43FFCEE}"/>
          </ac:picMkLst>
        </pc:picChg>
        <pc:picChg chg="add mod">
          <ac:chgData name="Luiz Renault" userId="1a95f189789c7ab9" providerId="LiveId" clId="{DF1FE20D-B0E1-4F92-B3E1-20C4A19ECB52}" dt="2024-04-12T10:11:44.020" v="12283" actId="1076"/>
          <ac:picMkLst>
            <pc:docMk/>
            <pc:sldMk cId="2577898667" sldId="363"/>
            <ac:picMk id="6" creationId="{B1F6EAE5-4B3A-B1C6-84C2-7B1C3ED538EF}"/>
          </ac:picMkLst>
        </pc:picChg>
        <pc:picChg chg="del">
          <ac:chgData name="Luiz Renault" userId="1a95f189789c7ab9" providerId="LiveId" clId="{DF1FE20D-B0E1-4F92-B3E1-20C4A19ECB52}" dt="2024-03-22T01:06:05.258" v="9977" actId="478"/>
          <ac:picMkLst>
            <pc:docMk/>
            <pc:sldMk cId="2577898667" sldId="363"/>
            <ac:picMk id="7" creationId="{F8FA17DC-271F-7EC3-0F92-ACB76C2206EB}"/>
          </ac:picMkLst>
        </pc:picChg>
        <pc:picChg chg="add mod">
          <ac:chgData name="Luiz Renault" userId="1a95f189789c7ab9" providerId="LiveId" clId="{DF1FE20D-B0E1-4F92-B3E1-20C4A19ECB52}" dt="2024-04-12T09:47:05.346" v="12087" actId="1076"/>
          <ac:picMkLst>
            <pc:docMk/>
            <pc:sldMk cId="2577898667" sldId="363"/>
            <ac:picMk id="8" creationId="{170CD59E-D894-5734-556C-2413C08425F7}"/>
          </ac:picMkLst>
        </pc:picChg>
        <pc:picChg chg="add mod">
          <ac:chgData name="Luiz Renault" userId="1a95f189789c7ab9" providerId="LiveId" clId="{DF1FE20D-B0E1-4F92-B3E1-20C4A19ECB52}" dt="2024-04-12T10:10:30.798" v="12280" actId="1076"/>
          <ac:picMkLst>
            <pc:docMk/>
            <pc:sldMk cId="2577898667" sldId="363"/>
            <ac:picMk id="11" creationId="{0806DBF0-35F1-CBDF-D4AD-E41463B490C0}"/>
          </ac:picMkLst>
        </pc:picChg>
        <pc:picChg chg="add del mod">
          <ac:chgData name="Luiz Renault" userId="1a95f189789c7ab9" providerId="LiveId" clId="{DF1FE20D-B0E1-4F92-B3E1-20C4A19ECB52}" dt="2024-04-12T10:11:29.717" v="12281" actId="478"/>
          <ac:picMkLst>
            <pc:docMk/>
            <pc:sldMk cId="2577898667" sldId="363"/>
            <ac:picMk id="14" creationId="{27841470-4EEA-C80C-7DA4-D95EC5E18E37}"/>
          </ac:picMkLst>
        </pc:picChg>
        <pc:picChg chg="add del">
          <ac:chgData name="Luiz Renault" userId="1a95f189789c7ab9" providerId="LiveId" clId="{DF1FE20D-B0E1-4F92-B3E1-20C4A19ECB52}" dt="2024-04-12T10:09:25.051" v="12232" actId="22"/>
          <ac:picMkLst>
            <pc:docMk/>
            <pc:sldMk cId="2577898667" sldId="363"/>
            <ac:picMk id="16" creationId="{70E9B349-9922-11E4-C0AF-CAFDC9283EB8}"/>
          </ac:picMkLst>
        </pc:picChg>
      </pc:sldChg>
      <pc:sldChg chg="addSp modSp add mod">
        <pc:chgData name="Luiz Renault" userId="1a95f189789c7ab9" providerId="LiveId" clId="{DF1FE20D-B0E1-4F92-B3E1-20C4A19ECB52}" dt="2024-03-22T01:17:37.646" v="10446" actId="20577"/>
        <pc:sldMkLst>
          <pc:docMk/>
          <pc:sldMk cId="2772114051" sldId="364"/>
        </pc:sldMkLst>
        <pc:spChg chg="mod">
          <ac:chgData name="Luiz Renault" userId="1a95f189789c7ab9" providerId="LiveId" clId="{DF1FE20D-B0E1-4F92-B3E1-20C4A19ECB52}" dt="2024-03-22T01:17:37.646" v="10446" actId="20577"/>
          <ac:spMkLst>
            <pc:docMk/>
            <pc:sldMk cId="2772114051" sldId="364"/>
            <ac:spMk id="3" creationId="{F22F88A5-87D1-340F-853F-8C2ED8F8C877}"/>
          </ac:spMkLst>
        </pc:spChg>
        <pc:picChg chg="add mod">
          <ac:chgData name="Luiz Renault" userId="1a95f189789c7ab9" providerId="LiveId" clId="{DF1FE20D-B0E1-4F92-B3E1-20C4A19ECB52}" dt="2024-03-22T01:17:05.560" v="10352" actId="1076"/>
          <ac:picMkLst>
            <pc:docMk/>
            <pc:sldMk cId="2772114051" sldId="364"/>
            <ac:picMk id="4" creationId="{5D7E82A3-43C8-E69C-EA04-C3D175BE4D0D}"/>
          </ac:picMkLst>
        </pc:picChg>
      </pc:sldChg>
      <pc:sldChg chg="modSp add mod ord">
        <pc:chgData name="Luiz Renault" userId="1a95f189789c7ab9" providerId="LiveId" clId="{DF1FE20D-B0E1-4F92-B3E1-20C4A19ECB52}" dt="2024-03-22T02:05:32.185" v="11625" actId="6549"/>
        <pc:sldMkLst>
          <pc:docMk/>
          <pc:sldMk cId="4275569214" sldId="365"/>
        </pc:sldMkLst>
        <pc:spChg chg="mod">
          <ac:chgData name="Luiz Renault" userId="1a95f189789c7ab9" providerId="LiveId" clId="{DF1FE20D-B0E1-4F92-B3E1-20C4A19ECB52}" dt="2024-03-22T02:04:45.611" v="11577" actId="20577"/>
          <ac:spMkLst>
            <pc:docMk/>
            <pc:sldMk cId="4275569214" sldId="365"/>
            <ac:spMk id="2" creationId="{B9E502FC-4440-F5DA-F299-69CD15E702AE}"/>
          </ac:spMkLst>
        </pc:spChg>
        <pc:spChg chg="mod">
          <ac:chgData name="Luiz Renault" userId="1a95f189789c7ab9" providerId="LiveId" clId="{DF1FE20D-B0E1-4F92-B3E1-20C4A19ECB52}" dt="2024-03-22T02:05:32.185" v="11625" actId="6549"/>
          <ac:spMkLst>
            <pc:docMk/>
            <pc:sldMk cId="4275569214" sldId="365"/>
            <ac:spMk id="3" creationId="{69359096-6B47-BEA3-55AD-95F90CDC8489}"/>
          </ac:spMkLst>
        </pc:spChg>
      </pc:sldChg>
      <pc:sldChg chg="modSp add mod">
        <pc:chgData name="Luiz Renault" userId="1a95f189789c7ab9" providerId="LiveId" clId="{DF1FE20D-B0E1-4F92-B3E1-20C4A19ECB52}" dt="2024-03-22T01:44:05.504" v="11355" actId="20577"/>
        <pc:sldMkLst>
          <pc:docMk/>
          <pc:sldMk cId="2347954313" sldId="366"/>
        </pc:sldMkLst>
        <pc:spChg chg="mod">
          <ac:chgData name="Luiz Renault" userId="1a95f189789c7ab9" providerId="LiveId" clId="{DF1FE20D-B0E1-4F92-B3E1-20C4A19ECB52}" dt="2024-03-22T01:40:25.556" v="11194" actId="20577"/>
          <ac:spMkLst>
            <pc:docMk/>
            <pc:sldMk cId="2347954313" sldId="366"/>
            <ac:spMk id="2" creationId="{072F732D-34CE-6153-324F-D7F6821577F0}"/>
          </ac:spMkLst>
        </pc:spChg>
        <pc:spChg chg="mod">
          <ac:chgData name="Luiz Renault" userId="1a95f189789c7ab9" providerId="LiveId" clId="{DF1FE20D-B0E1-4F92-B3E1-20C4A19ECB52}" dt="2024-03-22T01:44:05.504" v="11355" actId="20577"/>
          <ac:spMkLst>
            <pc:docMk/>
            <pc:sldMk cId="2347954313" sldId="366"/>
            <ac:spMk id="3" creationId="{62A55622-8E11-E5D7-8EAF-7AE2CCAA3321}"/>
          </ac:spMkLst>
        </pc:spChg>
      </pc:sldChg>
      <pc:sldChg chg="addSp delSp modSp new mod">
        <pc:chgData name="Luiz Renault" userId="1a95f189789c7ab9" providerId="LiveId" clId="{DF1FE20D-B0E1-4F92-B3E1-20C4A19ECB52}" dt="2024-03-22T01:47:59.714" v="11434" actId="20577"/>
        <pc:sldMkLst>
          <pc:docMk/>
          <pc:sldMk cId="3744522989" sldId="367"/>
        </pc:sldMkLst>
        <pc:spChg chg="mod">
          <ac:chgData name="Luiz Renault" userId="1a95f189789c7ab9" providerId="LiveId" clId="{DF1FE20D-B0E1-4F92-B3E1-20C4A19ECB52}" dt="2024-03-22T01:45:35.090" v="11369" actId="6549"/>
          <ac:spMkLst>
            <pc:docMk/>
            <pc:sldMk cId="3744522989" sldId="367"/>
            <ac:spMk id="2" creationId="{5FAE0AFC-7D11-F0E4-7C93-1253A391D394}"/>
          </ac:spMkLst>
        </pc:spChg>
        <pc:spChg chg="del">
          <ac:chgData name="Luiz Renault" userId="1a95f189789c7ab9" providerId="LiveId" clId="{DF1FE20D-B0E1-4F92-B3E1-20C4A19ECB52}" dt="2024-03-22T01:46:44.075" v="11370" actId="22"/>
          <ac:spMkLst>
            <pc:docMk/>
            <pc:sldMk cId="3744522989" sldId="367"/>
            <ac:spMk id="3" creationId="{B9A4F6F4-7A1F-B7A2-0EAC-FAEA510D6361}"/>
          </ac:spMkLst>
        </pc:spChg>
        <pc:spChg chg="add mod">
          <ac:chgData name="Luiz Renault" userId="1a95f189789c7ab9" providerId="LiveId" clId="{DF1FE20D-B0E1-4F92-B3E1-20C4A19ECB52}" dt="2024-03-22T01:47:59.714" v="11434" actId="20577"/>
          <ac:spMkLst>
            <pc:docMk/>
            <pc:sldMk cId="3744522989" sldId="367"/>
            <ac:spMk id="8" creationId="{E439DFE1-D3BA-9E88-4A79-F8CF2BF2C1DA}"/>
          </ac:spMkLst>
        </pc:spChg>
        <pc:picChg chg="add mod ord">
          <ac:chgData name="Luiz Renault" userId="1a95f189789c7ab9" providerId="LiveId" clId="{DF1FE20D-B0E1-4F92-B3E1-20C4A19ECB52}" dt="2024-03-22T01:47:30.048" v="11378" actId="1076"/>
          <ac:picMkLst>
            <pc:docMk/>
            <pc:sldMk cId="3744522989" sldId="367"/>
            <ac:picMk id="5" creationId="{ADE6F6F0-94DF-B512-E33B-3C09686DE5F4}"/>
          </ac:picMkLst>
        </pc:picChg>
        <pc:picChg chg="add mod">
          <ac:chgData name="Luiz Renault" userId="1a95f189789c7ab9" providerId="LiveId" clId="{DF1FE20D-B0E1-4F92-B3E1-20C4A19ECB52}" dt="2024-03-22T01:47:30.048" v="11378" actId="1076"/>
          <ac:picMkLst>
            <pc:docMk/>
            <pc:sldMk cId="3744522989" sldId="367"/>
            <ac:picMk id="7" creationId="{127ABABE-AC0C-A5F5-FE2F-C5C58658AD54}"/>
          </ac:picMkLst>
        </pc:picChg>
      </pc:sldChg>
      <pc:sldChg chg="addSp delSp modSp add mod">
        <pc:chgData name="Luiz Renault" userId="1a95f189789c7ab9" providerId="LiveId" clId="{DF1FE20D-B0E1-4F92-B3E1-20C4A19ECB52}" dt="2024-03-22T01:48:49.732" v="11440" actId="1076"/>
        <pc:sldMkLst>
          <pc:docMk/>
          <pc:sldMk cId="1260426763" sldId="368"/>
        </pc:sldMkLst>
        <pc:spChg chg="add mod">
          <ac:chgData name="Luiz Renault" userId="1a95f189789c7ab9" providerId="LiveId" clId="{DF1FE20D-B0E1-4F92-B3E1-20C4A19ECB52}" dt="2024-03-22T01:48:35.984" v="11436" actId="478"/>
          <ac:spMkLst>
            <pc:docMk/>
            <pc:sldMk cId="1260426763" sldId="368"/>
            <ac:spMk id="4" creationId="{719AD296-D30D-907C-846F-786468AE7FBE}"/>
          </ac:spMkLst>
        </pc:spChg>
        <pc:picChg chg="del">
          <ac:chgData name="Luiz Renault" userId="1a95f189789c7ab9" providerId="LiveId" clId="{DF1FE20D-B0E1-4F92-B3E1-20C4A19ECB52}" dt="2024-03-22T01:48:35.984" v="11436" actId="478"/>
          <ac:picMkLst>
            <pc:docMk/>
            <pc:sldMk cId="1260426763" sldId="368"/>
            <ac:picMk id="5" creationId="{ADE6F6F0-94DF-B512-E33B-3C09686DE5F4}"/>
          </ac:picMkLst>
        </pc:picChg>
        <pc:picChg chg="del">
          <ac:chgData name="Luiz Renault" userId="1a95f189789c7ab9" providerId="LiveId" clId="{DF1FE20D-B0E1-4F92-B3E1-20C4A19ECB52}" dt="2024-03-22T01:48:39.020" v="11437" actId="478"/>
          <ac:picMkLst>
            <pc:docMk/>
            <pc:sldMk cId="1260426763" sldId="368"/>
            <ac:picMk id="7" creationId="{127ABABE-AC0C-A5F5-FE2F-C5C58658AD54}"/>
          </ac:picMkLst>
        </pc:picChg>
        <pc:picChg chg="add mod">
          <ac:chgData name="Luiz Renault" userId="1a95f189789c7ab9" providerId="LiveId" clId="{DF1FE20D-B0E1-4F92-B3E1-20C4A19ECB52}" dt="2024-03-22T01:48:49.732" v="11440" actId="1076"/>
          <ac:picMkLst>
            <pc:docMk/>
            <pc:sldMk cId="1260426763" sldId="368"/>
            <ac:picMk id="9" creationId="{BA17EAE7-238D-A679-0C22-BB73A12C35A7}"/>
          </ac:picMkLst>
        </pc:picChg>
      </pc:sldChg>
      <pc:sldChg chg="addSp delSp modSp add mod">
        <pc:chgData name="Luiz Renault" userId="1a95f189789c7ab9" providerId="LiveId" clId="{DF1FE20D-B0E1-4F92-B3E1-20C4A19ECB52}" dt="2024-03-22T01:52:29.403" v="11508" actId="1076"/>
        <pc:sldMkLst>
          <pc:docMk/>
          <pc:sldMk cId="2880713226" sldId="369"/>
        </pc:sldMkLst>
        <pc:spChg chg="del mod ord">
          <ac:chgData name="Luiz Renault" userId="1a95f189789c7ab9" providerId="LiveId" clId="{DF1FE20D-B0E1-4F92-B3E1-20C4A19ECB52}" dt="2024-03-22T01:51:25.781" v="11471" actId="478"/>
          <ac:spMkLst>
            <pc:docMk/>
            <pc:sldMk cId="2880713226" sldId="369"/>
            <ac:spMk id="4" creationId="{719AD296-D30D-907C-846F-786468AE7FBE}"/>
          </ac:spMkLst>
        </pc:spChg>
        <pc:spChg chg="add del mod ord">
          <ac:chgData name="Luiz Renault" userId="1a95f189789c7ab9" providerId="LiveId" clId="{DF1FE20D-B0E1-4F92-B3E1-20C4A19ECB52}" dt="2024-03-22T01:51:39.172" v="11473" actId="478"/>
          <ac:spMkLst>
            <pc:docMk/>
            <pc:sldMk cId="2880713226" sldId="369"/>
            <ac:spMk id="5" creationId="{7A6E9143-75D7-AA96-AA50-C307FD130F53}"/>
          </ac:spMkLst>
        </pc:spChg>
        <pc:spChg chg="add mod">
          <ac:chgData name="Luiz Renault" userId="1a95f189789c7ab9" providerId="LiveId" clId="{DF1FE20D-B0E1-4F92-B3E1-20C4A19ECB52}" dt="2024-03-22T01:52:02.058" v="11503" actId="1076"/>
          <ac:spMkLst>
            <pc:docMk/>
            <pc:sldMk cId="2880713226" sldId="369"/>
            <ac:spMk id="7" creationId="{26369F78-3E5A-E74E-AFBD-7627F277DA8C}"/>
          </ac:spMkLst>
        </pc:spChg>
        <pc:spChg chg="mod">
          <ac:chgData name="Luiz Renault" userId="1a95f189789c7ab9" providerId="LiveId" clId="{DF1FE20D-B0E1-4F92-B3E1-20C4A19ECB52}" dt="2024-03-22T01:51:46.028" v="11499" actId="20577"/>
          <ac:spMkLst>
            <pc:docMk/>
            <pc:sldMk cId="2880713226" sldId="369"/>
            <ac:spMk id="8" creationId="{E439DFE1-D3BA-9E88-4A79-F8CF2BF2C1DA}"/>
          </ac:spMkLst>
        </pc:spChg>
        <pc:picChg chg="del">
          <ac:chgData name="Luiz Renault" userId="1a95f189789c7ab9" providerId="LiveId" clId="{DF1FE20D-B0E1-4F92-B3E1-20C4A19ECB52}" dt="2024-03-22T01:51:48.228" v="11500" actId="478"/>
          <ac:picMkLst>
            <pc:docMk/>
            <pc:sldMk cId="2880713226" sldId="369"/>
            <ac:picMk id="9" creationId="{BA17EAE7-238D-A679-0C22-BB73A12C35A7}"/>
          </ac:picMkLst>
        </pc:picChg>
        <pc:picChg chg="add mod">
          <ac:chgData name="Luiz Renault" userId="1a95f189789c7ab9" providerId="LiveId" clId="{DF1FE20D-B0E1-4F92-B3E1-20C4A19ECB52}" dt="2024-03-22T01:52:29.403" v="11508" actId="1076"/>
          <ac:picMkLst>
            <pc:docMk/>
            <pc:sldMk cId="2880713226" sldId="369"/>
            <ac:picMk id="11" creationId="{79C8ED4E-2520-1736-C3AD-B0F64576546B}"/>
          </ac:picMkLst>
        </pc:picChg>
      </pc:sldChg>
      <pc:sldChg chg="delSp modSp add mod">
        <pc:chgData name="Luiz Renault" userId="1a95f189789c7ab9" providerId="LiveId" clId="{DF1FE20D-B0E1-4F92-B3E1-20C4A19ECB52}" dt="2024-03-22T02:42:43.892" v="11852" actId="20577"/>
        <pc:sldMkLst>
          <pc:docMk/>
          <pc:sldMk cId="3650954020" sldId="427"/>
        </pc:sldMkLst>
        <pc:spChg chg="mod">
          <ac:chgData name="Luiz Renault" userId="1a95f189789c7ab9" providerId="LiveId" clId="{DF1FE20D-B0E1-4F92-B3E1-20C4A19ECB52}" dt="2024-03-22T02:42:43.892" v="11852" actId="20577"/>
          <ac:spMkLst>
            <pc:docMk/>
            <pc:sldMk cId="3650954020" sldId="427"/>
            <ac:spMk id="3" creationId="{D0DBCD39-AC79-01BE-E090-C12757550A62}"/>
          </ac:spMkLst>
        </pc:spChg>
        <pc:picChg chg="del">
          <ac:chgData name="Luiz Renault" userId="1a95f189789c7ab9" providerId="LiveId" clId="{DF1FE20D-B0E1-4F92-B3E1-20C4A19ECB52}" dt="2024-03-22T01:57:08.382" v="11530" actId="478"/>
          <ac:picMkLst>
            <pc:docMk/>
            <pc:sldMk cId="3650954020" sldId="427"/>
            <ac:picMk id="5" creationId="{837995E2-2C36-B389-8AAC-FB361D389D89}"/>
          </ac:picMkLst>
        </pc:picChg>
      </pc:sldChg>
      <pc:sldChg chg="addSp modSp new mod">
        <pc:chgData name="Luiz Renault" userId="1a95f189789c7ab9" providerId="LiveId" clId="{DF1FE20D-B0E1-4F92-B3E1-20C4A19ECB52}" dt="2024-03-22T02:04:36.227" v="11574"/>
        <pc:sldMkLst>
          <pc:docMk/>
          <pc:sldMk cId="1979865835" sldId="428"/>
        </pc:sldMkLst>
        <pc:spChg chg="mod">
          <ac:chgData name="Luiz Renault" userId="1a95f189789c7ab9" providerId="LiveId" clId="{DF1FE20D-B0E1-4F92-B3E1-20C4A19ECB52}" dt="2024-03-22T02:04:36.227" v="11574"/>
          <ac:spMkLst>
            <pc:docMk/>
            <pc:sldMk cId="1979865835" sldId="428"/>
            <ac:spMk id="2" creationId="{75B5F82E-6272-23C0-E289-1BEF2B564F40}"/>
          </ac:spMkLst>
        </pc:spChg>
        <pc:spChg chg="add mod">
          <ac:chgData name="Luiz Renault" userId="1a95f189789c7ab9" providerId="LiveId" clId="{DF1FE20D-B0E1-4F92-B3E1-20C4A19ECB52}" dt="2024-03-22T02:02:07.854" v="11545" actId="1076"/>
          <ac:spMkLst>
            <pc:docMk/>
            <pc:sldMk cId="1979865835" sldId="428"/>
            <ac:spMk id="7" creationId="{8F45A1B0-9CD8-B67A-A226-B93DC174EB9E}"/>
          </ac:spMkLst>
        </pc:spChg>
        <pc:picChg chg="add mod">
          <ac:chgData name="Luiz Renault" userId="1a95f189789c7ab9" providerId="LiveId" clId="{DF1FE20D-B0E1-4F92-B3E1-20C4A19ECB52}" dt="2024-03-22T02:01:49.715" v="11541" actId="1076"/>
          <ac:picMkLst>
            <pc:docMk/>
            <pc:sldMk cId="1979865835" sldId="428"/>
            <ac:picMk id="5" creationId="{36F978CE-10BB-0E75-CBF8-7E0EA5FBD961}"/>
          </ac:picMkLst>
        </pc:picChg>
      </pc:sldChg>
      <pc:sldChg chg="addSp delSp modSp add mod">
        <pc:chgData name="Luiz Renault" userId="1a95f189789c7ab9" providerId="LiveId" clId="{DF1FE20D-B0E1-4F92-B3E1-20C4A19ECB52}" dt="2024-04-05T09:20:00.239" v="11878" actId="1076"/>
        <pc:sldMkLst>
          <pc:docMk/>
          <pc:sldMk cId="2559976894" sldId="429"/>
        </pc:sldMkLst>
        <pc:spChg chg="add mod">
          <ac:chgData name="Luiz Renault" userId="1a95f189789c7ab9" providerId="LiveId" clId="{DF1FE20D-B0E1-4F92-B3E1-20C4A19ECB52}" dt="2024-04-05T09:19:25.943" v="11874" actId="14100"/>
          <ac:spMkLst>
            <pc:docMk/>
            <pc:sldMk cId="2559976894" sldId="429"/>
            <ac:spMk id="4" creationId="{5D15906F-EBD1-A067-7C8A-B5E50EBB34D0}"/>
          </ac:spMkLst>
        </pc:spChg>
        <pc:spChg chg="del">
          <ac:chgData name="Luiz Renault" userId="1a95f189789c7ab9" providerId="LiveId" clId="{DF1FE20D-B0E1-4F92-B3E1-20C4A19ECB52}" dt="2024-04-05T09:19:18.356" v="11871" actId="478"/>
          <ac:spMkLst>
            <pc:docMk/>
            <pc:sldMk cId="2559976894" sldId="429"/>
            <ac:spMk id="7" creationId="{26369F78-3E5A-E74E-AFBD-7627F277DA8C}"/>
          </ac:spMkLst>
        </pc:spChg>
        <pc:picChg chg="add mod">
          <ac:chgData name="Luiz Renault" userId="1a95f189789c7ab9" providerId="LiveId" clId="{DF1FE20D-B0E1-4F92-B3E1-20C4A19ECB52}" dt="2024-04-05T09:20:00.239" v="11878" actId="1076"/>
          <ac:picMkLst>
            <pc:docMk/>
            <pc:sldMk cId="2559976894" sldId="429"/>
            <ac:picMk id="6" creationId="{76FAC1BD-E113-50C4-09D1-A0800CF40315}"/>
          </ac:picMkLst>
        </pc:picChg>
        <pc:picChg chg="del">
          <ac:chgData name="Luiz Renault" userId="1a95f189789c7ab9" providerId="LiveId" clId="{DF1FE20D-B0E1-4F92-B3E1-20C4A19ECB52}" dt="2024-04-05T09:19:29.875" v="11875" actId="478"/>
          <ac:picMkLst>
            <pc:docMk/>
            <pc:sldMk cId="2559976894" sldId="429"/>
            <ac:picMk id="11" creationId="{79C8ED4E-2520-1736-C3AD-B0F64576546B}"/>
          </ac:picMkLst>
        </pc:picChg>
      </pc:sldChg>
      <pc:sldChg chg="addSp modSp new mod">
        <pc:chgData name="Luiz Renault" userId="1a95f189789c7ab9" providerId="LiveId" clId="{DF1FE20D-B0E1-4F92-B3E1-20C4A19ECB52}" dt="2024-04-05T09:50:17.239" v="11933" actId="14100"/>
        <pc:sldMkLst>
          <pc:docMk/>
          <pc:sldMk cId="496037086" sldId="430"/>
        </pc:sldMkLst>
        <pc:spChg chg="mod">
          <ac:chgData name="Luiz Renault" userId="1a95f189789c7ab9" providerId="LiveId" clId="{DF1FE20D-B0E1-4F92-B3E1-20C4A19ECB52}" dt="2024-04-05T09:47:56.894" v="11913" actId="20577"/>
          <ac:spMkLst>
            <pc:docMk/>
            <pc:sldMk cId="496037086" sldId="430"/>
            <ac:spMk id="2" creationId="{7A93574D-6113-27D7-968E-8E3B64C22CC6}"/>
          </ac:spMkLst>
        </pc:spChg>
        <pc:spChg chg="mod">
          <ac:chgData name="Luiz Renault" userId="1a95f189789c7ab9" providerId="LiveId" clId="{DF1FE20D-B0E1-4F92-B3E1-20C4A19ECB52}" dt="2024-04-05T09:48:32.849" v="11917" actId="14100"/>
          <ac:spMkLst>
            <pc:docMk/>
            <pc:sldMk cId="496037086" sldId="430"/>
            <ac:spMk id="3" creationId="{1DDBCF56-2F90-B438-A5E2-0C11AC430B9F}"/>
          </ac:spMkLst>
        </pc:spChg>
        <pc:picChg chg="add mod">
          <ac:chgData name="Luiz Renault" userId="1a95f189789c7ab9" providerId="LiveId" clId="{DF1FE20D-B0E1-4F92-B3E1-20C4A19ECB52}" dt="2024-04-05T09:48:32.849" v="11917" actId="14100"/>
          <ac:picMkLst>
            <pc:docMk/>
            <pc:sldMk cId="496037086" sldId="430"/>
            <ac:picMk id="1026" creationId="{58717F33-14BD-C6FA-9C6E-34DAD5C9AB87}"/>
          </ac:picMkLst>
        </pc:picChg>
        <pc:picChg chg="add">
          <ac:chgData name="Luiz Renault" userId="1a95f189789c7ab9" providerId="LiveId" clId="{DF1FE20D-B0E1-4F92-B3E1-20C4A19ECB52}" dt="2024-04-05T09:48:34.434" v="11918"/>
          <ac:picMkLst>
            <pc:docMk/>
            <pc:sldMk cId="496037086" sldId="430"/>
            <ac:picMk id="1028" creationId="{6FB8151A-145F-E708-4BD4-72390E674A6E}"/>
          </ac:picMkLst>
        </pc:picChg>
        <pc:picChg chg="add mod">
          <ac:chgData name="Luiz Renault" userId="1a95f189789c7ab9" providerId="LiveId" clId="{DF1FE20D-B0E1-4F92-B3E1-20C4A19ECB52}" dt="2024-04-05T09:48:54.669" v="11921" actId="1076"/>
          <ac:picMkLst>
            <pc:docMk/>
            <pc:sldMk cId="496037086" sldId="430"/>
            <ac:picMk id="1030" creationId="{A7C37517-7741-5945-62CD-FB27D2F89098}"/>
          </ac:picMkLst>
        </pc:picChg>
        <pc:picChg chg="add mod">
          <ac:chgData name="Luiz Renault" userId="1a95f189789c7ab9" providerId="LiveId" clId="{DF1FE20D-B0E1-4F92-B3E1-20C4A19ECB52}" dt="2024-04-05T09:49:26.859" v="11926" actId="14100"/>
          <ac:picMkLst>
            <pc:docMk/>
            <pc:sldMk cId="496037086" sldId="430"/>
            <ac:picMk id="1032" creationId="{F550EE03-619F-D2EF-CCA8-967D56C6F9DE}"/>
          </ac:picMkLst>
        </pc:picChg>
        <pc:picChg chg="add mod">
          <ac:chgData name="Luiz Renault" userId="1a95f189789c7ab9" providerId="LiveId" clId="{DF1FE20D-B0E1-4F92-B3E1-20C4A19ECB52}" dt="2024-04-05T09:49:59.374" v="11929" actId="1076"/>
          <ac:picMkLst>
            <pc:docMk/>
            <pc:sldMk cId="496037086" sldId="430"/>
            <ac:picMk id="1034" creationId="{F6C34697-D1CD-7630-1926-29A2516F9664}"/>
          </ac:picMkLst>
        </pc:picChg>
        <pc:picChg chg="add mod">
          <ac:chgData name="Luiz Renault" userId="1a95f189789c7ab9" providerId="LiveId" clId="{DF1FE20D-B0E1-4F92-B3E1-20C4A19ECB52}" dt="2024-04-05T09:50:17.239" v="11933" actId="14100"/>
          <ac:picMkLst>
            <pc:docMk/>
            <pc:sldMk cId="496037086" sldId="430"/>
            <ac:picMk id="1036" creationId="{353B0D47-C962-2A99-1336-1FADB973D4D5}"/>
          </ac:picMkLst>
        </pc:picChg>
      </pc:sldChg>
      <pc:sldChg chg="addSp delSp modSp add mod">
        <pc:chgData name="Luiz Renault" userId="1a95f189789c7ab9" providerId="LiveId" clId="{DF1FE20D-B0E1-4F92-B3E1-20C4A19ECB52}" dt="2024-04-05T09:53:19.715" v="11943" actId="1076"/>
        <pc:sldMkLst>
          <pc:docMk/>
          <pc:sldMk cId="1294578838" sldId="431"/>
        </pc:sldMkLst>
        <pc:spChg chg="del">
          <ac:chgData name="Luiz Renault" userId="1a95f189789c7ab9" providerId="LiveId" clId="{DF1FE20D-B0E1-4F92-B3E1-20C4A19ECB52}" dt="2024-04-05T09:52:40.813" v="11935" actId="478"/>
          <ac:spMkLst>
            <pc:docMk/>
            <pc:sldMk cId="1294578838" sldId="431"/>
            <ac:spMk id="3" creationId="{F1D2D884-6DF0-83E7-C5E2-37908947E1B5}"/>
          </ac:spMkLst>
        </pc:spChg>
        <pc:spChg chg="del">
          <ac:chgData name="Luiz Renault" userId="1a95f189789c7ab9" providerId="LiveId" clId="{DF1FE20D-B0E1-4F92-B3E1-20C4A19ECB52}" dt="2024-04-05T09:53:11.724" v="11941" actId="478"/>
          <ac:spMkLst>
            <pc:docMk/>
            <pc:sldMk cId="1294578838" sldId="431"/>
            <ac:spMk id="7" creationId="{8F45A1B0-9CD8-B67A-A226-B93DC174EB9E}"/>
          </ac:spMkLst>
        </pc:spChg>
        <pc:spChg chg="add mod">
          <ac:chgData name="Luiz Renault" userId="1a95f189789c7ab9" providerId="LiveId" clId="{DF1FE20D-B0E1-4F92-B3E1-20C4A19ECB52}" dt="2024-04-05T09:53:19.715" v="11943" actId="1076"/>
          <ac:spMkLst>
            <pc:docMk/>
            <pc:sldMk cId="1294578838" sldId="431"/>
            <ac:spMk id="9" creationId="{97567BAE-2249-3262-13B5-3FC007B74BEC}"/>
          </ac:spMkLst>
        </pc:spChg>
        <pc:picChg chg="del mod">
          <ac:chgData name="Luiz Renault" userId="1a95f189789c7ab9" providerId="LiveId" clId="{DF1FE20D-B0E1-4F92-B3E1-20C4A19ECB52}" dt="2024-04-05T09:52:41.431" v="11937" actId="478"/>
          <ac:picMkLst>
            <pc:docMk/>
            <pc:sldMk cId="1294578838" sldId="431"/>
            <ac:picMk id="5" creationId="{36F978CE-10BB-0E75-CBF8-7E0EA5FBD961}"/>
          </ac:picMkLst>
        </pc:picChg>
        <pc:picChg chg="add mod">
          <ac:chgData name="Luiz Renault" userId="1a95f189789c7ab9" providerId="LiveId" clId="{DF1FE20D-B0E1-4F92-B3E1-20C4A19ECB52}" dt="2024-04-05T09:52:48.215" v="11940" actId="1076"/>
          <ac:picMkLst>
            <pc:docMk/>
            <pc:sldMk cId="1294578838" sldId="431"/>
            <ac:picMk id="6" creationId="{A0E995F0-C9BD-62D8-D0FB-274134F8A16B}"/>
          </ac:picMkLst>
        </pc:picChg>
      </pc:sldChg>
      <pc:sldChg chg="addSp delSp modSp add mod">
        <pc:chgData name="Luiz Renault" userId="1a95f189789c7ab9" providerId="LiveId" clId="{DF1FE20D-B0E1-4F92-B3E1-20C4A19ECB52}" dt="2024-04-05T09:57:06.187" v="11966" actId="1076"/>
        <pc:sldMkLst>
          <pc:docMk/>
          <pc:sldMk cId="3758857066" sldId="432"/>
        </pc:sldMkLst>
        <pc:spChg chg="mod">
          <ac:chgData name="Luiz Renault" userId="1a95f189789c7ab9" providerId="LiveId" clId="{DF1FE20D-B0E1-4F92-B3E1-20C4A19ECB52}" dt="2024-04-05T09:56:45.227" v="11955" actId="20577"/>
          <ac:spMkLst>
            <pc:docMk/>
            <pc:sldMk cId="3758857066" sldId="432"/>
            <ac:spMk id="2" creationId="{7A93574D-6113-27D7-968E-8E3B64C22CC6}"/>
          </ac:spMkLst>
        </pc:spChg>
        <pc:spChg chg="del mod">
          <ac:chgData name="Luiz Renault" userId="1a95f189789c7ab9" providerId="LiveId" clId="{DF1FE20D-B0E1-4F92-B3E1-20C4A19ECB52}" dt="2024-04-05T09:56:57.415" v="11962" actId="478"/>
          <ac:spMkLst>
            <pc:docMk/>
            <pc:sldMk cId="3758857066" sldId="432"/>
            <ac:spMk id="3" creationId="{1DDBCF56-2F90-B438-A5E2-0C11AC430B9F}"/>
          </ac:spMkLst>
        </pc:spChg>
        <pc:picChg chg="del">
          <ac:chgData name="Luiz Renault" userId="1a95f189789c7ab9" providerId="LiveId" clId="{DF1FE20D-B0E1-4F92-B3E1-20C4A19ECB52}" dt="2024-04-05T09:56:49.176" v="11958" actId="478"/>
          <ac:picMkLst>
            <pc:docMk/>
            <pc:sldMk cId="3758857066" sldId="432"/>
            <ac:picMk id="1028" creationId="{6FB8151A-145F-E708-4BD4-72390E674A6E}"/>
          </ac:picMkLst>
        </pc:picChg>
        <pc:picChg chg="del">
          <ac:chgData name="Luiz Renault" userId="1a95f189789c7ab9" providerId="LiveId" clId="{DF1FE20D-B0E1-4F92-B3E1-20C4A19ECB52}" dt="2024-04-05T09:56:47.482" v="11956" actId="478"/>
          <ac:picMkLst>
            <pc:docMk/>
            <pc:sldMk cId="3758857066" sldId="432"/>
            <ac:picMk id="1030" creationId="{A7C37517-7741-5945-62CD-FB27D2F89098}"/>
          </ac:picMkLst>
        </pc:picChg>
        <pc:picChg chg="del">
          <ac:chgData name="Luiz Renault" userId="1a95f189789c7ab9" providerId="LiveId" clId="{DF1FE20D-B0E1-4F92-B3E1-20C4A19ECB52}" dt="2024-04-05T09:56:48.072" v="11957" actId="478"/>
          <ac:picMkLst>
            <pc:docMk/>
            <pc:sldMk cId="3758857066" sldId="432"/>
            <ac:picMk id="1032" creationId="{F550EE03-619F-D2EF-CCA8-967D56C6F9DE}"/>
          </ac:picMkLst>
        </pc:picChg>
        <pc:picChg chg="del">
          <ac:chgData name="Luiz Renault" userId="1a95f189789c7ab9" providerId="LiveId" clId="{DF1FE20D-B0E1-4F92-B3E1-20C4A19ECB52}" dt="2024-04-05T09:56:49.824" v="11959" actId="478"/>
          <ac:picMkLst>
            <pc:docMk/>
            <pc:sldMk cId="3758857066" sldId="432"/>
            <ac:picMk id="1034" creationId="{F6C34697-D1CD-7630-1926-29A2516F9664}"/>
          </ac:picMkLst>
        </pc:picChg>
        <pc:picChg chg="del">
          <ac:chgData name="Luiz Renault" userId="1a95f189789c7ab9" providerId="LiveId" clId="{DF1FE20D-B0E1-4F92-B3E1-20C4A19ECB52}" dt="2024-04-05T09:56:50.688" v="11960" actId="478"/>
          <ac:picMkLst>
            <pc:docMk/>
            <pc:sldMk cId="3758857066" sldId="432"/>
            <ac:picMk id="1036" creationId="{353B0D47-C962-2A99-1336-1FADB973D4D5}"/>
          </ac:picMkLst>
        </pc:picChg>
        <pc:picChg chg="add mod">
          <ac:chgData name="Luiz Renault" userId="1a95f189789c7ab9" providerId="LiveId" clId="{DF1FE20D-B0E1-4F92-B3E1-20C4A19ECB52}" dt="2024-04-05T09:57:06.187" v="11966" actId="1076"/>
          <ac:picMkLst>
            <pc:docMk/>
            <pc:sldMk cId="3758857066" sldId="432"/>
            <ac:picMk id="2050" creationId="{CB22875A-F467-CF53-1A77-8712317DCB5B}"/>
          </ac:picMkLst>
        </pc:picChg>
      </pc:sldChg>
      <pc:sldChg chg="addSp delSp modSp add mod">
        <pc:chgData name="Luiz Renault" userId="1a95f189789c7ab9" providerId="LiveId" clId="{DF1FE20D-B0E1-4F92-B3E1-20C4A19ECB52}" dt="2024-04-05T10:09:55.848" v="11987" actId="1076"/>
        <pc:sldMkLst>
          <pc:docMk/>
          <pc:sldMk cId="3401330025" sldId="433"/>
        </pc:sldMkLst>
        <pc:spChg chg="mod">
          <ac:chgData name="Luiz Renault" userId="1a95f189789c7ab9" providerId="LiveId" clId="{DF1FE20D-B0E1-4F92-B3E1-20C4A19ECB52}" dt="2024-04-05T10:09:24.291" v="11979" actId="20577"/>
          <ac:spMkLst>
            <pc:docMk/>
            <pc:sldMk cId="3401330025" sldId="433"/>
            <ac:spMk id="2" creationId="{7A93574D-6113-27D7-968E-8E3B64C22CC6}"/>
          </ac:spMkLst>
        </pc:spChg>
        <pc:picChg chg="add mod">
          <ac:chgData name="Luiz Renault" userId="1a95f189789c7ab9" providerId="LiveId" clId="{DF1FE20D-B0E1-4F92-B3E1-20C4A19ECB52}" dt="2024-04-05T10:09:31.588" v="11983" actId="1076"/>
          <ac:picMkLst>
            <pc:docMk/>
            <pc:sldMk cId="3401330025" sldId="433"/>
            <ac:picMk id="4" creationId="{65C97E6B-A655-2D72-7CF4-F71C157549BB}"/>
          </ac:picMkLst>
        </pc:picChg>
        <pc:picChg chg="add mod">
          <ac:chgData name="Luiz Renault" userId="1a95f189789c7ab9" providerId="LiveId" clId="{DF1FE20D-B0E1-4F92-B3E1-20C4A19ECB52}" dt="2024-04-05T10:09:55.848" v="11987" actId="1076"/>
          <ac:picMkLst>
            <pc:docMk/>
            <pc:sldMk cId="3401330025" sldId="433"/>
            <ac:picMk id="6" creationId="{809623DB-2391-529D-295D-5C8E3B90C645}"/>
          </ac:picMkLst>
        </pc:picChg>
        <pc:picChg chg="del">
          <ac:chgData name="Luiz Renault" userId="1a95f189789c7ab9" providerId="LiveId" clId="{DF1FE20D-B0E1-4F92-B3E1-20C4A19ECB52}" dt="2024-04-05T10:09:26.515" v="11980" actId="478"/>
          <ac:picMkLst>
            <pc:docMk/>
            <pc:sldMk cId="3401330025" sldId="433"/>
            <ac:picMk id="2050" creationId="{CB22875A-F467-CF53-1A77-8712317DCB5B}"/>
          </ac:picMkLst>
        </pc:picChg>
      </pc:sldChg>
    </pc:docChg>
  </pc:docChgLst>
  <pc:docChgLst>
    <pc:chgData name="Luiz Renault" userId="1a95f189789c7ab9" providerId="LiveId" clId="{EA75A4BA-DD79-40A8-85A6-6C0C5A9013D2}"/>
    <pc:docChg chg="undo custSel modSld">
      <pc:chgData name="Luiz Renault" userId="1a95f189789c7ab9" providerId="LiveId" clId="{EA75A4BA-DD79-40A8-85A6-6C0C5A9013D2}" dt="2024-05-10T10:02:18.499" v="218" actId="113"/>
      <pc:docMkLst>
        <pc:docMk/>
      </pc:docMkLst>
      <pc:sldChg chg="modSp mod">
        <pc:chgData name="Luiz Renault" userId="1a95f189789c7ab9" providerId="LiveId" clId="{EA75A4BA-DD79-40A8-85A6-6C0C5A9013D2}" dt="2024-05-10T09:54:52.970" v="130" actId="20577"/>
        <pc:sldMkLst>
          <pc:docMk/>
          <pc:sldMk cId="3906980817" sldId="310"/>
        </pc:sldMkLst>
        <pc:spChg chg="mod">
          <ac:chgData name="Luiz Renault" userId="1a95f189789c7ab9" providerId="LiveId" clId="{EA75A4BA-DD79-40A8-85A6-6C0C5A9013D2}" dt="2024-05-10T09:54:52.970" v="130" actId="20577"/>
          <ac:spMkLst>
            <pc:docMk/>
            <pc:sldMk cId="3906980817" sldId="310"/>
            <ac:spMk id="3" creationId="{F22F88A5-87D1-340F-853F-8C2ED8F8C877}"/>
          </ac:spMkLst>
        </pc:spChg>
      </pc:sldChg>
      <pc:sldChg chg="modSp mod">
        <pc:chgData name="Luiz Renault" userId="1a95f189789c7ab9" providerId="LiveId" clId="{EA75A4BA-DD79-40A8-85A6-6C0C5A9013D2}" dt="2024-05-10T10:02:18.499" v="218" actId="113"/>
        <pc:sldMkLst>
          <pc:docMk/>
          <pc:sldMk cId="1521811257" sldId="311"/>
        </pc:sldMkLst>
        <pc:spChg chg="mod">
          <ac:chgData name="Luiz Renault" userId="1a95f189789c7ab9" providerId="LiveId" clId="{EA75A4BA-DD79-40A8-85A6-6C0C5A9013D2}" dt="2024-05-10T10:02:18.499" v="218" actId="113"/>
          <ac:spMkLst>
            <pc:docMk/>
            <pc:sldMk cId="1521811257" sldId="311"/>
            <ac:spMk id="3" creationId="{62A55622-8E11-E5D7-8EAF-7AE2CCAA3321}"/>
          </ac:spMkLst>
        </pc:spChg>
      </pc:sldChg>
      <pc:sldChg chg="modSp mod">
        <pc:chgData name="Luiz Renault" userId="1a95f189789c7ab9" providerId="LiveId" clId="{EA75A4BA-DD79-40A8-85A6-6C0C5A9013D2}" dt="2024-05-10T09:45:09.791" v="34" actId="6549"/>
        <pc:sldMkLst>
          <pc:docMk/>
          <pc:sldMk cId="471096911" sldId="318"/>
        </pc:sldMkLst>
        <pc:spChg chg="mod">
          <ac:chgData name="Luiz Renault" userId="1a95f189789c7ab9" providerId="LiveId" clId="{EA75A4BA-DD79-40A8-85A6-6C0C5A9013D2}" dt="2024-05-10T09:45:09.791" v="34" actId="6549"/>
          <ac:spMkLst>
            <pc:docMk/>
            <pc:sldMk cId="471096911" sldId="318"/>
            <ac:spMk id="4" creationId="{EB4EC08B-4658-4C8D-15E3-684479D5C541}"/>
          </ac:spMkLst>
        </pc:spChg>
      </pc:sldChg>
      <pc:sldChg chg="addSp modSp mod">
        <pc:chgData name="Luiz Renault" userId="1a95f189789c7ab9" providerId="LiveId" clId="{EA75A4BA-DD79-40A8-85A6-6C0C5A9013D2}" dt="2024-05-10T09:49:28.728" v="52" actId="1076"/>
        <pc:sldMkLst>
          <pc:docMk/>
          <pc:sldMk cId="4265292516" sldId="320"/>
        </pc:sldMkLst>
        <pc:picChg chg="add mod">
          <ac:chgData name="Luiz Renault" userId="1a95f189789c7ab9" providerId="LiveId" clId="{EA75A4BA-DD79-40A8-85A6-6C0C5A9013D2}" dt="2024-05-10T09:49:28.728" v="52" actId="1076"/>
          <ac:picMkLst>
            <pc:docMk/>
            <pc:sldMk cId="4265292516" sldId="320"/>
            <ac:picMk id="3" creationId="{7A5F2E8B-D0A1-9E65-9205-78B864A4DE1A}"/>
          </ac:picMkLst>
        </pc:picChg>
      </pc:sldChg>
      <pc:sldChg chg="delSp mod">
        <pc:chgData name="Luiz Renault" userId="1a95f189789c7ab9" providerId="LiveId" clId="{EA75A4BA-DD79-40A8-85A6-6C0C5A9013D2}" dt="2024-05-10T09:49:37.589" v="53" actId="478"/>
        <pc:sldMkLst>
          <pc:docMk/>
          <pc:sldMk cId="2872749757" sldId="355"/>
        </pc:sldMkLst>
        <pc:picChg chg="del">
          <ac:chgData name="Luiz Renault" userId="1a95f189789c7ab9" providerId="LiveId" clId="{EA75A4BA-DD79-40A8-85A6-6C0C5A9013D2}" dt="2024-05-10T09:49:37.589" v="53" actId="478"/>
          <ac:picMkLst>
            <pc:docMk/>
            <pc:sldMk cId="2872749757" sldId="355"/>
            <ac:picMk id="11" creationId="{033F50F3-D4CC-FE35-8642-2B7AA678B133}"/>
          </ac:picMkLst>
        </pc:picChg>
      </pc:sldChg>
      <pc:sldChg chg="addSp delSp modSp mod">
        <pc:chgData name="Luiz Renault" userId="1a95f189789c7ab9" providerId="LiveId" clId="{EA75A4BA-DD79-40A8-85A6-6C0C5A9013D2}" dt="2024-05-10T09:48:35.891" v="50" actId="1076"/>
        <pc:sldMkLst>
          <pc:docMk/>
          <pc:sldMk cId="1249664059" sldId="357"/>
        </pc:sldMkLst>
        <pc:spChg chg="mod">
          <ac:chgData name="Luiz Renault" userId="1a95f189789c7ab9" providerId="LiveId" clId="{EA75A4BA-DD79-40A8-85A6-6C0C5A9013D2}" dt="2024-05-10T09:47:21.702" v="39" actId="1076"/>
          <ac:spMkLst>
            <pc:docMk/>
            <pc:sldMk cId="1249664059" sldId="357"/>
            <ac:spMk id="6" creationId="{C1B6D989-FB86-7A2A-7F69-549A5F231BAB}"/>
          </ac:spMkLst>
        </pc:spChg>
        <pc:spChg chg="mod">
          <ac:chgData name="Luiz Renault" userId="1a95f189789c7ab9" providerId="LiveId" clId="{EA75A4BA-DD79-40A8-85A6-6C0C5A9013D2}" dt="2024-05-10T09:47:21.702" v="39" actId="1076"/>
          <ac:spMkLst>
            <pc:docMk/>
            <pc:sldMk cId="1249664059" sldId="357"/>
            <ac:spMk id="10" creationId="{FE92B794-6935-F1CF-0D74-0B942549BB1F}"/>
          </ac:spMkLst>
        </pc:spChg>
        <pc:spChg chg="mod">
          <ac:chgData name="Luiz Renault" userId="1a95f189789c7ab9" providerId="LiveId" clId="{EA75A4BA-DD79-40A8-85A6-6C0C5A9013D2}" dt="2024-05-10T09:47:21.702" v="39" actId="1076"/>
          <ac:spMkLst>
            <pc:docMk/>
            <pc:sldMk cId="1249664059" sldId="357"/>
            <ac:spMk id="11" creationId="{9B26AF94-6CB5-FC50-DD35-5A6C910183A0}"/>
          </ac:spMkLst>
        </pc:spChg>
        <pc:spChg chg="mod">
          <ac:chgData name="Luiz Renault" userId="1a95f189789c7ab9" providerId="LiveId" clId="{EA75A4BA-DD79-40A8-85A6-6C0C5A9013D2}" dt="2024-05-10T09:47:33.433" v="42" actId="14100"/>
          <ac:spMkLst>
            <pc:docMk/>
            <pc:sldMk cId="1249664059" sldId="357"/>
            <ac:spMk id="16" creationId="{B0854A1F-1604-DF8D-3C44-70AFFAC9A7A5}"/>
          </ac:spMkLst>
        </pc:spChg>
        <pc:spChg chg="mod">
          <ac:chgData name="Luiz Renault" userId="1a95f189789c7ab9" providerId="LiveId" clId="{EA75A4BA-DD79-40A8-85A6-6C0C5A9013D2}" dt="2024-05-10T09:47:33.433" v="42" actId="14100"/>
          <ac:spMkLst>
            <pc:docMk/>
            <pc:sldMk cId="1249664059" sldId="357"/>
            <ac:spMk id="20" creationId="{83566595-3F80-AF08-461B-B5D820139948}"/>
          </ac:spMkLst>
        </pc:spChg>
        <pc:spChg chg="mod">
          <ac:chgData name="Luiz Renault" userId="1a95f189789c7ab9" providerId="LiveId" clId="{EA75A4BA-DD79-40A8-85A6-6C0C5A9013D2}" dt="2024-05-10T09:47:33.433" v="42" actId="14100"/>
          <ac:spMkLst>
            <pc:docMk/>
            <pc:sldMk cId="1249664059" sldId="357"/>
            <ac:spMk id="21" creationId="{3ADD0AC4-5C9E-6BA8-194D-47F096B1AC4C}"/>
          </ac:spMkLst>
        </pc:spChg>
        <pc:grpChg chg="add mod">
          <ac:chgData name="Luiz Renault" userId="1a95f189789c7ab9" providerId="LiveId" clId="{EA75A4BA-DD79-40A8-85A6-6C0C5A9013D2}" dt="2024-05-10T09:47:21.702" v="39" actId="1076"/>
          <ac:grpSpMkLst>
            <pc:docMk/>
            <pc:sldMk cId="1249664059" sldId="357"/>
            <ac:grpSpMk id="3" creationId="{BEB93DFB-7F41-3D7C-A407-9608F0EFC488}"/>
          </ac:grpSpMkLst>
        </pc:grpChg>
        <pc:grpChg chg="mod">
          <ac:chgData name="Luiz Renault" userId="1a95f189789c7ab9" providerId="LiveId" clId="{EA75A4BA-DD79-40A8-85A6-6C0C5A9013D2}" dt="2024-05-10T09:47:21.702" v="39" actId="1076"/>
          <ac:grpSpMkLst>
            <pc:docMk/>
            <pc:sldMk cId="1249664059" sldId="357"/>
            <ac:grpSpMk id="4" creationId="{84C921BD-045D-E957-C1E4-F63699C1DE3B}"/>
          </ac:grpSpMkLst>
        </pc:grpChg>
        <pc:grpChg chg="add del mod">
          <ac:chgData name="Luiz Renault" userId="1a95f189789c7ab9" providerId="LiveId" clId="{EA75A4BA-DD79-40A8-85A6-6C0C5A9013D2}" dt="2024-05-10T09:47:45.801" v="44" actId="478"/>
          <ac:grpSpMkLst>
            <pc:docMk/>
            <pc:sldMk cId="1249664059" sldId="357"/>
            <ac:grpSpMk id="13" creationId="{C8709059-F16E-4BB2-CDEF-E2AADE6D8674}"/>
          </ac:grpSpMkLst>
        </pc:grpChg>
        <pc:grpChg chg="mod">
          <ac:chgData name="Luiz Renault" userId="1a95f189789c7ab9" providerId="LiveId" clId="{EA75A4BA-DD79-40A8-85A6-6C0C5A9013D2}" dt="2024-05-10T09:47:33.433" v="42" actId="14100"/>
          <ac:grpSpMkLst>
            <pc:docMk/>
            <pc:sldMk cId="1249664059" sldId="357"/>
            <ac:grpSpMk id="14" creationId="{CA921332-C944-ACDC-29B5-BD7A952A1003}"/>
          </ac:grpSpMkLst>
        </pc:grpChg>
        <pc:picChg chg="mod">
          <ac:chgData name="Luiz Renault" userId="1a95f189789c7ab9" providerId="LiveId" clId="{EA75A4BA-DD79-40A8-85A6-6C0C5A9013D2}" dt="2024-05-10T09:47:21.702" v="39" actId="1076"/>
          <ac:picMkLst>
            <pc:docMk/>
            <pc:sldMk cId="1249664059" sldId="357"/>
            <ac:picMk id="7" creationId="{4CA01384-CF71-4E39-AF44-7D497EFE5F7B}"/>
          </ac:picMkLst>
        </pc:picChg>
        <pc:picChg chg="mod">
          <ac:chgData name="Luiz Renault" userId="1a95f189789c7ab9" providerId="LiveId" clId="{EA75A4BA-DD79-40A8-85A6-6C0C5A9013D2}" dt="2024-05-10T09:47:33.433" v="42" actId="14100"/>
          <ac:picMkLst>
            <pc:docMk/>
            <pc:sldMk cId="1249664059" sldId="357"/>
            <ac:picMk id="17" creationId="{ABE5C57A-3D48-C7B7-464D-31D192513804}"/>
          </ac:picMkLst>
        </pc:picChg>
        <pc:picChg chg="del mod">
          <ac:chgData name="Luiz Renault" userId="1a95f189789c7ab9" providerId="LiveId" clId="{EA75A4BA-DD79-40A8-85A6-6C0C5A9013D2}" dt="2024-05-10T09:48:18.811" v="45" actId="478"/>
          <ac:picMkLst>
            <pc:docMk/>
            <pc:sldMk cId="1249664059" sldId="357"/>
            <ac:picMk id="23" creationId="{F8D05C26-C539-3E5C-7402-F24746EE026B}"/>
          </ac:picMkLst>
        </pc:picChg>
        <pc:picChg chg="add mod">
          <ac:chgData name="Luiz Renault" userId="1a95f189789c7ab9" providerId="LiveId" clId="{EA75A4BA-DD79-40A8-85A6-6C0C5A9013D2}" dt="2024-05-10T09:48:35.891" v="50" actId="1076"/>
          <ac:picMkLst>
            <pc:docMk/>
            <pc:sldMk cId="1249664059" sldId="357"/>
            <ac:picMk id="24" creationId="{5F7F7A52-3ACA-0E7A-897F-24AA5289CEC8}"/>
          </ac:picMkLst>
        </pc:picChg>
        <pc:cxnChg chg="mod">
          <ac:chgData name="Luiz Renault" userId="1a95f189789c7ab9" providerId="LiveId" clId="{EA75A4BA-DD79-40A8-85A6-6C0C5A9013D2}" dt="2024-05-10T09:47:21.702" v="39" actId="1076"/>
          <ac:cxnSpMkLst>
            <pc:docMk/>
            <pc:sldMk cId="1249664059" sldId="357"/>
            <ac:cxnSpMk id="5" creationId="{EBC370B8-2779-06FD-1520-496CBD0245DF}"/>
          </ac:cxnSpMkLst>
        </pc:cxnChg>
        <pc:cxnChg chg="mod">
          <ac:chgData name="Luiz Renault" userId="1a95f189789c7ab9" providerId="LiveId" clId="{EA75A4BA-DD79-40A8-85A6-6C0C5A9013D2}" dt="2024-05-10T09:47:21.702" v="39" actId="1076"/>
          <ac:cxnSpMkLst>
            <pc:docMk/>
            <pc:sldMk cId="1249664059" sldId="357"/>
            <ac:cxnSpMk id="8" creationId="{A9AD2AC6-7AD7-844A-EF81-3DC58EA1E2DE}"/>
          </ac:cxnSpMkLst>
        </pc:cxnChg>
        <pc:cxnChg chg="mod">
          <ac:chgData name="Luiz Renault" userId="1a95f189789c7ab9" providerId="LiveId" clId="{EA75A4BA-DD79-40A8-85A6-6C0C5A9013D2}" dt="2024-05-10T09:47:21.702" v="39" actId="1076"/>
          <ac:cxnSpMkLst>
            <pc:docMk/>
            <pc:sldMk cId="1249664059" sldId="357"/>
            <ac:cxnSpMk id="9" creationId="{0A627C61-3B64-D744-671E-8594F24C3029}"/>
          </ac:cxnSpMkLst>
        </pc:cxnChg>
        <pc:cxnChg chg="mod">
          <ac:chgData name="Luiz Renault" userId="1a95f189789c7ab9" providerId="LiveId" clId="{EA75A4BA-DD79-40A8-85A6-6C0C5A9013D2}" dt="2024-05-10T09:47:33.433" v="42" actId="14100"/>
          <ac:cxnSpMkLst>
            <pc:docMk/>
            <pc:sldMk cId="1249664059" sldId="357"/>
            <ac:cxnSpMk id="15" creationId="{4294EDF3-43EB-5321-C29C-7B922DA1D1A1}"/>
          </ac:cxnSpMkLst>
        </pc:cxnChg>
        <pc:cxnChg chg="mod">
          <ac:chgData name="Luiz Renault" userId="1a95f189789c7ab9" providerId="LiveId" clId="{EA75A4BA-DD79-40A8-85A6-6C0C5A9013D2}" dt="2024-05-10T09:47:33.433" v="42" actId="14100"/>
          <ac:cxnSpMkLst>
            <pc:docMk/>
            <pc:sldMk cId="1249664059" sldId="357"/>
            <ac:cxnSpMk id="18" creationId="{78741788-8F38-D00C-7E7B-D3C32D3B16E8}"/>
          </ac:cxnSpMkLst>
        </pc:cxnChg>
        <pc:cxnChg chg="mod">
          <ac:chgData name="Luiz Renault" userId="1a95f189789c7ab9" providerId="LiveId" clId="{EA75A4BA-DD79-40A8-85A6-6C0C5A9013D2}" dt="2024-05-10T09:47:33.433" v="42" actId="14100"/>
          <ac:cxnSpMkLst>
            <pc:docMk/>
            <pc:sldMk cId="1249664059" sldId="357"/>
            <ac:cxnSpMk id="19" creationId="{919FC672-EF61-214D-9153-EFB4183A700E}"/>
          </ac:cxnSpMkLst>
        </pc:cxnChg>
      </pc:sldChg>
      <pc:sldChg chg="addSp modSp mod">
        <pc:chgData name="Luiz Renault" userId="1a95f189789c7ab9" providerId="LiveId" clId="{EA75A4BA-DD79-40A8-85A6-6C0C5A9013D2}" dt="2024-05-10T09:51:28.918" v="60" actId="1076"/>
        <pc:sldMkLst>
          <pc:docMk/>
          <pc:sldMk cId="778515774" sldId="358"/>
        </pc:sldMkLst>
        <pc:spChg chg="mod">
          <ac:chgData name="Luiz Renault" userId="1a95f189789c7ab9" providerId="LiveId" clId="{EA75A4BA-DD79-40A8-85A6-6C0C5A9013D2}" dt="2024-05-10T09:51:28.918" v="60" actId="1076"/>
          <ac:spMkLst>
            <pc:docMk/>
            <pc:sldMk cId="778515774" sldId="358"/>
            <ac:spMk id="9" creationId="{F66D7EB0-9532-4D74-EC4E-EB17CD36B377}"/>
          </ac:spMkLst>
        </pc:spChg>
        <pc:grpChg chg="add mod">
          <ac:chgData name="Luiz Renault" userId="1a95f189789c7ab9" providerId="LiveId" clId="{EA75A4BA-DD79-40A8-85A6-6C0C5A9013D2}" dt="2024-05-10T09:51:22.825" v="59" actId="164"/>
          <ac:grpSpMkLst>
            <pc:docMk/>
            <pc:sldMk cId="778515774" sldId="358"/>
            <ac:grpSpMk id="3" creationId="{4612C0EC-4E95-4452-F760-6F8B2840A49D}"/>
          </ac:grpSpMkLst>
        </pc:grpChg>
        <pc:picChg chg="mod">
          <ac:chgData name="Luiz Renault" userId="1a95f189789c7ab9" providerId="LiveId" clId="{EA75A4BA-DD79-40A8-85A6-6C0C5A9013D2}" dt="2024-05-10T09:51:22.825" v="59" actId="164"/>
          <ac:picMkLst>
            <pc:docMk/>
            <pc:sldMk cId="778515774" sldId="358"/>
            <ac:picMk id="4" creationId="{59FFF52F-BADB-CCD6-1AD9-05863F74CA0E}"/>
          </ac:picMkLst>
        </pc:picChg>
        <pc:picChg chg="mod">
          <ac:chgData name="Luiz Renault" userId="1a95f189789c7ab9" providerId="LiveId" clId="{EA75A4BA-DD79-40A8-85A6-6C0C5A9013D2}" dt="2024-05-10T09:51:22.825" v="59" actId="164"/>
          <ac:picMkLst>
            <pc:docMk/>
            <pc:sldMk cId="778515774" sldId="358"/>
            <ac:picMk id="8" creationId="{80AC3D3F-FF18-E866-5CEF-55F90A99DA97}"/>
          </ac:picMkLst>
        </pc:picChg>
      </pc:sldChg>
      <pc:sldChg chg="modSp mod">
        <pc:chgData name="Luiz Renault" userId="1a95f189789c7ab9" providerId="LiveId" clId="{EA75A4BA-DD79-40A8-85A6-6C0C5A9013D2}" dt="2024-05-10T09:57:01.299" v="179" actId="20577"/>
        <pc:sldMkLst>
          <pc:docMk/>
          <pc:sldMk cId="2577898667" sldId="363"/>
        </pc:sldMkLst>
        <pc:spChg chg="mod">
          <ac:chgData name="Luiz Renault" userId="1a95f189789c7ab9" providerId="LiveId" clId="{EA75A4BA-DD79-40A8-85A6-6C0C5A9013D2}" dt="2024-05-10T09:56:43.857" v="165" actId="114"/>
          <ac:spMkLst>
            <pc:docMk/>
            <pc:sldMk cId="2577898667" sldId="363"/>
            <ac:spMk id="3" creationId="{F22F88A5-87D1-340F-853F-8C2ED8F8C877}"/>
          </ac:spMkLst>
        </pc:spChg>
        <pc:spChg chg="mod">
          <ac:chgData name="Luiz Renault" userId="1a95f189789c7ab9" providerId="LiveId" clId="{EA75A4BA-DD79-40A8-85A6-6C0C5A9013D2}" dt="2024-05-10T09:57:01.299" v="179" actId="20577"/>
          <ac:spMkLst>
            <pc:docMk/>
            <pc:sldMk cId="2577898667" sldId="363"/>
            <ac:spMk id="12" creationId="{340BCCAE-22A4-6D47-471C-687DCA500C1F}"/>
          </ac:spMkLst>
        </pc:spChg>
      </pc:sldChg>
    </pc:docChg>
  </pc:docChgLst>
  <pc:docChgLst>
    <pc:chgData name="Luiz Renault" userId="1a95f189789c7ab9" providerId="LiveId" clId="{439CCC75-0534-4252-AAA8-07635CE1870C}"/>
    <pc:docChg chg="undo redo custSel addSld delSld modSld sldOrd">
      <pc:chgData name="Luiz Renault" userId="1a95f189789c7ab9" providerId="LiveId" clId="{439CCC75-0534-4252-AAA8-07635CE1870C}" dt="2024-05-17T02:27:14.492" v="4907" actId="20577"/>
      <pc:docMkLst>
        <pc:docMk/>
      </pc:docMkLst>
      <pc:sldChg chg="addSp delSp modSp mod delAnim">
        <pc:chgData name="Luiz Renault" userId="1a95f189789c7ab9" providerId="LiveId" clId="{439CCC75-0534-4252-AAA8-07635CE1870C}" dt="2024-05-16T21:36:23.734" v="359" actId="1076"/>
        <pc:sldMkLst>
          <pc:docMk/>
          <pc:sldMk cId="364118245" sldId="307"/>
        </pc:sldMkLst>
        <pc:spChg chg="mod">
          <ac:chgData name="Luiz Renault" userId="1a95f189789c7ab9" providerId="LiveId" clId="{439CCC75-0534-4252-AAA8-07635CE1870C}" dt="2024-05-16T21:35:21.875" v="322" actId="20577"/>
          <ac:spMkLst>
            <pc:docMk/>
            <pc:sldMk cId="364118245" sldId="307"/>
            <ac:spMk id="3" creationId="{7DA84068-671A-9D40-4F76-2C57E4F720C2}"/>
          </ac:spMkLst>
        </pc:spChg>
        <pc:spChg chg="add del mod">
          <ac:chgData name="Luiz Renault" userId="1a95f189789c7ab9" providerId="LiveId" clId="{439CCC75-0534-4252-AAA8-07635CE1870C}" dt="2024-05-16T21:34:57.323" v="316"/>
          <ac:spMkLst>
            <pc:docMk/>
            <pc:sldMk cId="364118245" sldId="307"/>
            <ac:spMk id="4" creationId="{188E744A-A340-38A4-A27E-9E0710BD93BD}"/>
          </ac:spMkLst>
        </pc:spChg>
        <pc:spChg chg="mod ord">
          <ac:chgData name="Luiz Renault" userId="1a95f189789c7ab9" providerId="LiveId" clId="{439CCC75-0534-4252-AAA8-07635CE1870C}" dt="2024-05-16T21:36:23.734" v="359" actId="1076"/>
          <ac:spMkLst>
            <pc:docMk/>
            <pc:sldMk cId="364118245" sldId="307"/>
            <ac:spMk id="8" creationId="{B6FDB1CB-0F49-039A-7460-B5354F2942DA}"/>
          </ac:spMkLst>
        </pc:spChg>
        <pc:picChg chg="del">
          <ac:chgData name="Luiz Renault" userId="1a95f189789c7ab9" providerId="LiveId" clId="{439CCC75-0534-4252-AAA8-07635CE1870C}" dt="2024-05-16T21:13:06.710" v="0" actId="478"/>
          <ac:picMkLst>
            <pc:docMk/>
            <pc:sldMk cId="364118245" sldId="307"/>
            <ac:picMk id="6" creationId="{EE51D3DF-8CB6-187D-E5E3-D40FF8372C20}"/>
          </ac:picMkLst>
        </pc:picChg>
        <pc:picChg chg="add mod">
          <ac:chgData name="Luiz Renault" userId="1a95f189789c7ab9" providerId="LiveId" clId="{439CCC75-0534-4252-AAA8-07635CE1870C}" dt="2024-05-16T21:36:18.438" v="358" actId="14100"/>
          <ac:picMkLst>
            <pc:docMk/>
            <pc:sldMk cId="364118245" sldId="307"/>
            <ac:picMk id="1026" creationId="{CD51357F-2A44-8AC6-C594-672DA6F6ECBF}"/>
          </ac:picMkLst>
        </pc:picChg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906980817" sldId="310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1521811257" sldId="311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1532530965" sldId="312"/>
        </pc:sldMkLst>
      </pc:sldChg>
      <pc:sldChg chg="modSp mod">
        <pc:chgData name="Luiz Renault" userId="1a95f189789c7ab9" providerId="LiveId" clId="{439CCC75-0534-4252-AAA8-07635CE1870C}" dt="2024-05-17T01:44:15.903" v="4801" actId="27636"/>
        <pc:sldMkLst>
          <pc:docMk/>
          <pc:sldMk cId="1787264919" sldId="314"/>
        </pc:sldMkLst>
        <pc:spChg chg="mod">
          <ac:chgData name="Luiz Renault" userId="1a95f189789c7ab9" providerId="LiveId" clId="{439CCC75-0534-4252-AAA8-07635CE1870C}" dt="2024-05-17T01:44:15.903" v="4801" actId="27636"/>
          <ac:spMkLst>
            <pc:docMk/>
            <pc:sldMk cId="1787264919" sldId="314"/>
            <ac:spMk id="3" creationId="{EF043237-7757-7557-B63E-D4EB5152D44B}"/>
          </ac:spMkLst>
        </pc:spChg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877102869" sldId="315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1950754040" sldId="316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471096911" sldId="318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4265292516" sldId="320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2955799594" sldId="322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2610997970" sldId="323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668031186" sldId="329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081750059" sldId="331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382712809" sldId="335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456023848" sldId="343"/>
        </pc:sldMkLst>
      </pc:sldChg>
      <pc:sldChg chg="addSp delSp modSp mod">
        <pc:chgData name="Luiz Renault" userId="1a95f189789c7ab9" providerId="LiveId" clId="{439CCC75-0534-4252-AAA8-07635CE1870C}" dt="2024-05-17T02:27:14.492" v="4907" actId="20577"/>
        <pc:sldMkLst>
          <pc:docMk/>
          <pc:sldMk cId="224681624" sldId="348"/>
        </pc:sldMkLst>
        <pc:spChg chg="mod">
          <ac:chgData name="Luiz Renault" userId="1a95f189789c7ab9" providerId="LiveId" clId="{439CCC75-0534-4252-AAA8-07635CE1870C}" dt="2024-05-17T01:44:28.469" v="4823" actId="20577"/>
          <ac:spMkLst>
            <pc:docMk/>
            <pc:sldMk cId="224681624" sldId="348"/>
            <ac:spMk id="2" creationId="{7F5FF925-67DE-CC62-E869-C6E3C1D771E6}"/>
          </ac:spMkLst>
        </pc:spChg>
        <pc:spChg chg="mod">
          <ac:chgData name="Luiz Renault" userId="1a95f189789c7ab9" providerId="LiveId" clId="{439CCC75-0534-4252-AAA8-07635CE1870C}" dt="2024-05-17T01:46:24.807" v="4876" actId="14100"/>
          <ac:spMkLst>
            <pc:docMk/>
            <pc:sldMk cId="224681624" sldId="348"/>
            <ac:spMk id="4" creationId="{E7D96D99-F849-5A36-0C06-408BD322646D}"/>
          </ac:spMkLst>
        </pc:spChg>
        <pc:spChg chg="del">
          <ac:chgData name="Luiz Renault" userId="1a95f189789c7ab9" providerId="LiveId" clId="{439CCC75-0534-4252-AAA8-07635CE1870C}" dt="2024-05-17T01:49:30.186" v="4881" actId="478"/>
          <ac:spMkLst>
            <pc:docMk/>
            <pc:sldMk cId="224681624" sldId="348"/>
            <ac:spMk id="8" creationId="{98B3501F-988E-0ABB-A32E-966CCEBBEF42}"/>
          </ac:spMkLst>
        </pc:spChg>
        <pc:spChg chg="add mod">
          <ac:chgData name="Luiz Renault" userId="1a95f189789c7ab9" providerId="LiveId" clId="{439CCC75-0534-4252-AAA8-07635CE1870C}" dt="2024-05-17T02:27:14.492" v="4907" actId="20577"/>
          <ac:spMkLst>
            <pc:docMk/>
            <pc:sldMk cId="224681624" sldId="348"/>
            <ac:spMk id="14" creationId="{B8A0AE0F-7CB2-C8A3-479E-0D0D87DA54A6}"/>
          </ac:spMkLst>
        </pc:spChg>
        <pc:picChg chg="add del">
          <ac:chgData name="Luiz Renault" userId="1a95f189789c7ab9" providerId="LiveId" clId="{439CCC75-0534-4252-AAA8-07635CE1870C}" dt="2024-05-16T21:16:21.723" v="19" actId="22"/>
          <ac:picMkLst>
            <pc:docMk/>
            <pc:sldMk cId="224681624" sldId="348"/>
            <ac:picMk id="5" creationId="{AD122749-0D20-0FFF-51D3-618C8A0B49AB}"/>
          </ac:picMkLst>
        </pc:picChg>
        <pc:picChg chg="del">
          <ac:chgData name="Luiz Renault" userId="1a95f189789c7ab9" providerId="LiveId" clId="{439CCC75-0534-4252-AAA8-07635CE1870C}" dt="2024-05-16T21:16:23.752" v="20" actId="478"/>
          <ac:picMkLst>
            <pc:docMk/>
            <pc:sldMk cId="224681624" sldId="348"/>
            <ac:picMk id="7" creationId="{7D094BD6-5C78-DE57-0201-15E13CA071FA}"/>
          </ac:picMkLst>
        </pc:picChg>
        <pc:picChg chg="add mod ord">
          <ac:chgData name="Luiz Renault" userId="1a95f189789c7ab9" providerId="LiveId" clId="{439CCC75-0534-4252-AAA8-07635CE1870C}" dt="2024-05-17T01:49:22.329" v="4878" actId="1076"/>
          <ac:picMkLst>
            <pc:docMk/>
            <pc:sldMk cId="224681624" sldId="348"/>
            <ac:picMk id="10" creationId="{E3CEB9C0-974B-4723-90D5-926BBA117422}"/>
          </ac:picMkLst>
        </pc:picChg>
        <pc:picChg chg="add mod">
          <ac:chgData name="Luiz Renault" userId="1a95f189789c7ab9" providerId="LiveId" clId="{439CCC75-0534-4252-AAA8-07635CE1870C}" dt="2024-05-17T01:46:08.315" v="4838" actId="1076"/>
          <ac:picMkLst>
            <pc:docMk/>
            <pc:sldMk cId="224681624" sldId="348"/>
            <ac:picMk id="12" creationId="{DFD748EA-A629-F2B7-4660-3F9046652C8E}"/>
          </ac:picMkLst>
        </pc:picChg>
      </pc:sldChg>
      <pc:sldChg chg="delSp modSp del mod">
        <pc:chgData name="Luiz Renault" userId="1a95f189789c7ab9" providerId="LiveId" clId="{439CCC75-0534-4252-AAA8-07635CE1870C}" dt="2024-05-16T22:04:14.007" v="1135" actId="47"/>
        <pc:sldMkLst>
          <pc:docMk/>
          <pc:sldMk cId="1859757275" sldId="349"/>
        </pc:sldMkLst>
        <pc:spChg chg="mod">
          <ac:chgData name="Luiz Renault" userId="1a95f189789c7ab9" providerId="LiveId" clId="{439CCC75-0534-4252-AAA8-07635CE1870C}" dt="2024-05-16T21:14:24.771" v="11"/>
          <ac:spMkLst>
            <pc:docMk/>
            <pc:sldMk cId="1859757275" sldId="349"/>
            <ac:spMk id="3" creationId="{923C5E66-F4E9-63C2-C427-4059210031D7}"/>
          </ac:spMkLst>
        </pc:spChg>
        <pc:spChg chg="del">
          <ac:chgData name="Luiz Renault" userId="1a95f189789c7ab9" providerId="LiveId" clId="{439CCC75-0534-4252-AAA8-07635CE1870C}" dt="2024-05-16T21:14:29.213" v="12" actId="478"/>
          <ac:spMkLst>
            <pc:docMk/>
            <pc:sldMk cId="1859757275" sldId="349"/>
            <ac:spMk id="5" creationId="{F7AEFECF-01DF-30A7-BB2F-84DE589FDFFB}"/>
          </ac:spMkLst>
        </pc:spChg>
        <pc:picChg chg="del">
          <ac:chgData name="Luiz Renault" userId="1a95f189789c7ab9" providerId="LiveId" clId="{439CCC75-0534-4252-AAA8-07635CE1870C}" dt="2024-05-16T21:14:16.968" v="6" actId="478"/>
          <ac:picMkLst>
            <pc:docMk/>
            <pc:sldMk cId="1859757275" sldId="349"/>
            <ac:picMk id="4" creationId="{08625C48-F6C0-9715-4066-6AACBE5D6224}"/>
          </ac:picMkLst>
        </pc:picChg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495305550" sldId="350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4169185866" sldId="351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804216322" sldId="352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2049492966" sldId="353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533338963" sldId="354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2872749757" sldId="355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559481691" sldId="356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1249664059" sldId="357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778515774" sldId="358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63025414" sldId="359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246706297" sldId="360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764707264" sldId="361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1743933371" sldId="362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2577898667" sldId="363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2772114051" sldId="364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4275569214" sldId="365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2347954313" sldId="366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744522989" sldId="367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1260426763" sldId="368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2880713226" sldId="369"/>
        </pc:sldMkLst>
      </pc:sldChg>
      <pc:sldChg chg="addSp modSp mod">
        <pc:chgData name="Luiz Renault" userId="1a95f189789c7ab9" providerId="LiveId" clId="{439CCC75-0534-4252-AAA8-07635CE1870C}" dt="2024-05-17T02:27:08.787" v="4906" actId="20577"/>
        <pc:sldMkLst>
          <pc:docMk/>
          <pc:sldMk cId="3650954020" sldId="427"/>
        </pc:sldMkLst>
        <pc:spChg chg="mod">
          <ac:chgData name="Luiz Renault" userId="1a95f189789c7ab9" providerId="LiveId" clId="{439CCC75-0534-4252-AAA8-07635CE1870C}" dt="2024-05-17T02:27:08.787" v="4906" actId="20577"/>
          <ac:spMkLst>
            <pc:docMk/>
            <pc:sldMk cId="3650954020" sldId="427"/>
            <ac:spMk id="3" creationId="{D0DBCD39-AC79-01BE-E090-C12757550A62}"/>
          </ac:spMkLst>
        </pc:spChg>
        <pc:spChg chg="add mod">
          <ac:chgData name="Luiz Renault" userId="1a95f189789c7ab9" providerId="LiveId" clId="{439CCC75-0534-4252-AAA8-07635CE1870C}" dt="2024-05-17T01:25:00.360" v="4055"/>
          <ac:spMkLst>
            <pc:docMk/>
            <pc:sldMk cId="3650954020" sldId="427"/>
            <ac:spMk id="4" creationId="{95494277-FA7C-C685-8C07-E23D6E9C3BFC}"/>
          </ac:spMkLst>
        </pc:spChg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1979865835" sldId="428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2559976894" sldId="429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496037086" sldId="430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1294578838" sldId="431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758857066" sldId="432"/>
        </pc:sldMkLst>
      </pc:sldChg>
      <pc:sldChg chg="del">
        <pc:chgData name="Luiz Renault" userId="1a95f189789c7ab9" providerId="LiveId" clId="{439CCC75-0534-4252-AAA8-07635CE1870C}" dt="2024-05-17T00:54:33.378" v="3291" actId="47"/>
        <pc:sldMkLst>
          <pc:docMk/>
          <pc:sldMk cId="3401330025" sldId="433"/>
        </pc:sldMkLst>
      </pc:sldChg>
      <pc:sldChg chg="addSp delSp modSp new mod">
        <pc:chgData name="Luiz Renault" userId="1a95f189789c7ab9" providerId="LiveId" clId="{439CCC75-0534-4252-AAA8-07635CE1870C}" dt="2024-05-16T23:49:05.911" v="2416" actId="27636"/>
        <pc:sldMkLst>
          <pc:docMk/>
          <pc:sldMk cId="108468262" sldId="434"/>
        </pc:sldMkLst>
        <pc:spChg chg="mod">
          <ac:chgData name="Luiz Renault" userId="1a95f189789c7ab9" providerId="LiveId" clId="{439CCC75-0534-4252-AAA8-07635CE1870C}" dt="2024-05-16T23:45:01.996" v="2062" actId="20577"/>
          <ac:spMkLst>
            <pc:docMk/>
            <pc:sldMk cId="108468262" sldId="434"/>
            <ac:spMk id="2" creationId="{F3547AA5-1413-1CBF-2098-B00FE25D5136}"/>
          </ac:spMkLst>
        </pc:spChg>
        <pc:spChg chg="del">
          <ac:chgData name="Luiz Renault" userId="1a95f189789c7ab9" providerId="LiveId" clId="{439CCC75-0534-4252-AAA8-07635CE1870C}" dt="2024-05-16T21:19:33.606" v="25"/>
          <ac:spMkLst>
            <pc:docMk/>
            <pc:sldMk cId="108468262" sldId="434"/>
            <ac:spMk id="3" creationId="{72FDAC6A-2F78-2087-CFCF-75CEC4E53EC9}"/>
          </ac:spMkLst>
        </pc:spChg>
        <pc:spChg chg="add mod">
          <ac:chgData name="Luiz Renault" userId="1a95f189789c7ab9" providerId="LiveId" clId="{439CCC75-0534-4252-AAA8-07635CE1870C}" dt="2024-05-16T23:49:05.911" v="2416" actId="27636"/>
          <ac:spMkLst>
            <pc:docMk/>
            <pc:sldMk cId="108468262" sldId="434"/>
            <ac:spMk id="4" creationId="{ECE9F5D8-0184-DA8D-831D-B14FD1F50BA0}"/>
          </ac:spMkLst>
        </pc:spChg>
        <pc:picChg chg="add mod">
          <ac:chgData name="Luiz Renault" userId="1a95f189789c7ab9" providerId="LiveId" clId="{439CCC75-0534-4252-AAA8-07635CE1870C}" dt="2024-05-16T23:45:50.537" v="2066" actId="1076"/>
          <ac:picMkLst>
            <pc:docMk/>
            <pc:sldMk cId="108468262" sldId="434"/>
            <ac:picMk id="2050" creationId="{9A23CF14-926C-F35D-3563-A230D6293E8C}"/>
          </ac:picMkLst>
        </pc:picChg>
      </pc:sldChg>
      <pc:sldChg chg="addSp delSp modSp new del">
        <pc:chgData name="Luiz Renault" userId="1a95f189789c7ab9" providerId="LiveId" clId="{439CCC75-0534-4252-AAA8-07635CE1870C}" dt="2024-05-17T00:53:44.644" v="3289" actId="47"/>
        <pc:sldMkLst>
          <pc:docMk/>
          <pc:sldMk cId="1789913233" sldId="435"/>
        </pc:sldMkLst>
        <pc:spChg chg="del">
          <ac:chgData name="Luiz Renault" userId="1a95f189789c7ab9" providerId="LiveId" clId="{439CCC75-0534-4252-AAA8-07635CE1870C}" dt="2024-05-16T21:19:47.276" v="27"/>
          <ac:spMkLst>
            <pc:docMk/>
            <pc:sldMk cId="1789913233" sldId="435"/>
            <ac:spMk id="3" creationId="{362A92FC-68FF-7CCD-8E45-BCC825814D32}"/>
          </ac:spMkLst>
        </pc:spChg>
        <pc:spChg chg="add mod">
          <ac:chgData name="Luiz Renault" userId="1a95f189789c7ab9" providerId="LiveId" clId="{439CCC75-0534-4252-AAA8-07635CE1870C}" dt="2024-05-17T00:19:53.417" v="3020" actId="21"/>
          <ac:spMkLst>
            <pc:docMk/>
            <pc:sldMk cId="1789913233" sldId="435"/>
            <ac:spMk id="4" creationId="{A033DE2F-F4EB-96B0-D2BA-4FAFB3222DEC}"/>
          </ac:spMkLst>
        </pc:spChg>
        <pc:picChg chg="add del mod">
          <ac:chgData name="Luiz Renault" userId="1a95f189789c7ab9" providerId="LiveId" clId="{439CCC75-0534-4252-AAA8-07635CE1870C}" dt="2024-05-17T00:19:53.417" v="3020" actId="21"/>
          <ac:picMkLst>
            <pc:docMk/>
            <pc:sldMk cId="1789913233" sldId="435"/>
            <ac:picMk id="3074" creationId="{3D478894-ACFC-1138-FC7E-6B75AE835C95}"/>
          </ac:picMkLst>
        </pc:picChg>
      </pc:sldChg>
      <pc:sldChg chg="addSp delSp modSp new del mod">
        <pc:chgData name="Luiz Renault" userId="1a95f189789c7ab9" providerId="LiveId" clId="{439CCC75-0534-4252-AAA8-07635CE1870C}" dt="2024-05-17T00:53:08.770" v="3287" actId="47"/>
        <pc:sldMkLst>
          <pc:docMk/>
          <pc:sldMk cId="5013939" sldId="436"/>
        </pc:sldMkLst>
        <pc:spChg chg="del">
          <ac:chgData name="Luiz Renault" userId="1a95f189789c7ab9" providerId="LiveId" clId="{439CCC75-0534-4252-AAA8-07635CE1870C}" dt="2024-05-16T21:24:09.070" v="29" actId="22"/>
          <ac:spMkLst>
            <pc:docMk/>
            <pc:sldMk cId="5013939" sldId="436"/>
            <ac:spMk id="3" creationId="{10DB4FD8-D967-6AA9-724B-8E024CB45B9D}"/>
          </ac:spMkLst>
        </pc:spChg>
        <pc:picChg chg="add mod ord">
          <ac:chgData name="Luiz Renault" userId="1a95f189789c7ab9" providerId="LiveId" clId="{439CCC75-0534-4252-AAA8-07635CE1870C}" dt="2024-05-16T21:24:09.070" v="29" actId="22"/>
          <ac:picMkLst>
            <pc:docMk/>
            <pc:sldMk cId="5013939" sldId="436"/>
            <ac:picMk id="5" creationId="{B64D36D0-C63E-E154-B135-E9E499A5824D}"/>
          </ac:picMkLst>
        </pc:picChg>
      </pc:sldChg>
      <pc:sldChg chg="addSp delSp modSp new del mod">
        <pc:chgData name="Luiz Renault" userId="1a95f189789c7ab9" providerId="LiveId" clId="{439CCC75-0534-4252-AAA8-07635CE1870C}" dt="2024-05-17T00:53:10.017" v="3288" actId="47"/>
        <pc:sldMkLst>
          <pc:docMk/>
          <pc:sldMk cId="788587373" sldId="437"/>
        </pc:sldMkLst>
        <pc:spChg chg="del">
          <ac:chgData name="Luiz Renault" userId="1a95f189789c7ab9" providerId="LiveId" clId="{439CCC75-0534-4252-AAA8-07635CE1870C}" dt="2024-05-16T21:24:45.779" v="31" actId="22"/>
          <ac:spMkLst>
            <pc:docMk/>
            <pc:sldMk cId="788587373" sldId="437"/>
            <ac:spMk id="3" creationId="{94A3BADE-34FB-009D-4330-ADF71E9CE44E}"/>
          </ac:spMkLst>
        </pc:spChg>
        <pc:picChg chg="add mod ord">
          <ac:chgData name="Luiz Renault" userId="1a95f189789c7ab9" providerId="LiveId" clId="{439CCC75-0534-4252-AAA8-07635CE1870C}" dt="2024-05-16T21:24:45.779" v="31" actId="22"/>
          <ac:picMkLst>
            <pc:docMk/>
            <pc:sldMk cId="788587373" sldId="437"/>
            <ac:picMk id="5" creationId="{F0E15432-C079-ED3A-8075-704B9633D739}"/>
          </ac:picMkLst>
        </pc:picChg>
      </pc:sldChg>
      <pc:sldChg chg="addSp delSp modSp new mod ord">
        <pc:chgData name="Luiz Renault" userId="1a95f189789c7ab9" providerId="LiveId" clId="{439CCC75-0534-4252-AAA8-07635CE1870C}" dt="2024-05-17T01:07:01.707" v="3771" actId="20577"/>
        <pc:sldMkLst>
          <pc:docMk/>
          <pc:sldMk cId="4027253686" sldId="438"/>
        </pc:sldMkLst>
        <pc:spChg chg="mod">
          <ac:chgData name="Luiz Renault" userId="1a95f189789c7ab9" providerId="LiveId" clId="{439CCC75-0534-4252-AAA8-07635CE1870C}" dt="2024-05-17T01:06:36.351" v="3761"/>
          <ac:spMkLst>
            <pc:docMk/>
            <pc:sldMk cId="4027253686" sldId="438"/>
            <ac:spMk id="2" creationId="{AE635192-03EE-3D9F-C7CF-48C15839A08D}"/>
          </ac:spMkLst>
        </pc:spChg>
        <pc:spChg chg="del">
          <ac:chgData name="Luiz Renault" userId="1a95f189789c7ab9" providerId="LiveId" clId="{439CCC75-0534-4252-AAA8-07635CE1870C}" dt="2024-05-16T21:25:33.489" v="33" actId="22"/>
          <ac:spMkLst>
            <pc:docMk/>
            <pc:sldMk cId="4027253686" sldId="438"/>
            <ac:spMk id="3" creationId="{4200F006-5F18-ACD3-E422-A3FE570FF89A}"/>
          </ac:spMkLst>
        </pc:spChg>
        <pc:spChg chg="add mod">
          <ac:chgData name="Luiz Renault" userId="1a95f189789c7ab9" providerId="LiveId" clId="{439CCC75-0534-4252-AAA8-07635CE1870C}" dt="2024-05-17T01:07:01.707" v="3771" actId="20577"/>
          <ac:spMkLst>
            <pc:docMk/>
            <pc:sldMk cId="4027253686" sldId="438"/>
            <ac:spMk id="6" creationId="{BD625491-DA77-D02E-E659-8A55E2DB0656}"/>
          </ac:spMkLst>
        </pc:spChg>
        <pc:picChg chg="add mod ord">
          <ac:chgData name="Luiz Renault" userId="1a95f189789c7ab9" providerId="LiveId" clId="{439CCC75-0534-4252-AAA8-07635CE1870C}" dt="2024-05-17T01:06:40.383" v="3762" actId="1076"/>
          <ac:picMkLst>
            <pc:docMk/>
            <pc:sldMk cId="4027253686" sldId="438"/>
            <ac:picMk id="5" creationId="{C4DF1D04-557E-F6D1-1A6D-75639B0645A8}"/>
          </ac:picMkLst>
        </pc:picChg>
      </pc:sldChg>
      <pc:sldChg chg="addSp delSp modSp new del mod">
        <pc:chgData name="Luiz Renault" userId="1a95f189789c7ab9" providerId="LiveId" clId="{439CCC75-0534-4252-AAA8-07635CE1870C}" dt="2024-05-17T00:54:04.668" v="3290" actId="47"/>
        <pc:sldMkLst>
          <pc:docMk/>
          <pc:sldMk cId="3451665877" sldId="439"/>
        </pc:sldMkLst>
        <pc:spChg chg="del">
          <ac:chgData name="Luiz Renault" userId="1a95f189789c7ab9" providerId="LiveId" clId="{439CCC75-0534-4252-AAA8-07635CE1870C}" dt="2024-05-16T21:27:48.588" v="35" actId="22"/>
          <ac:spMkLst>
            <pc:docMk/>
            <pc:sldMk cId="3451665877" sldId="439"/>
            <ac:spMk id="3" creationId="{4F9B0FE6-BFDD-75C3-7620-0A8C3251BDAE}"/>
          </ac:spMkLst>
        </pc:spChg>
        <pc:picChg chg="add mod ord">
          <ac:chgData name="Luiz Renault" userId="1a95f189789c7ab9" providerId="LiveId" clId="{439CCC75-0534-4252-AAA8-07635CE1870C}" dt="2024-05-16T21:27:48.588" v="35" actId="22"/>
          <ac:picMkLst>
            <pc:docMk/>
            <pc:sldMk cId="3451665877" sldId="439"/>
            <ac:picMk id="5" creationId="{0A0305BE-E9BE-B387-291E-3C56E5DBB007}"/>
          </ac:picMkLst>
        </pc:picChg>
      </pc:sldChg>
      <pc:sldChg chg="addSp modSp new mod">
        <pc:chgData name="Luiz Renault" userId="1a95f189789c7ab9" providerId="LiveId" clId="{439CCC75-0534-4252-AAA8-07635CE1870C}" dt="2024-05-16T21:45:09.573" v="665" actId="1076"/>
        <pc:sldMkLst>
          <pc:docMk/>
          <pc:sldMk cId="925680399" sldId="440"/>
        </pc:sldMkLst>
        <pc:spChg chg="mod">
          <ac:chgData name="Luiz Renault" userId="1a95f189789c7ab9" providerId="LiveId" clId="{439CCC75-0534-4252-AAA8-07635CE1870C}" dt="2024-05-16T21:42:13.692" v="650" actId="20577"/>
          <ac:spMkLst>
            <pc:docMk/>
            <pc:sldMk cId="925680399" sldId="440"/>
            <ac:spMk id="2" creationId="{A96E535D-D98B-6A49-60A0-32C7941B05FC}"/>
          </ac:spMkLst>
        </pc:spChg>
        <pc:spChg chg="mod">
          <ac:chgData name="Luiz Renault" userId="1a95f189789c7ab9" providerId="LiveId" clId="{439CCC75-0534-4252-AAA8-07635CE1870C}" dt="2024-05-16T21:42:36.611" v="654" actId="14100"/>
          <ac:spMkLst>
            <pc:docMk/>
            <pc:sldMk cId="925680399" sldId="440"/>
            <ac:spMk id="3" creationId="{3D5F64DA-1B9C-026B-90BF-767D9675909A}"/>
          </ac:spMkLst>
        </pc:spChg>
        <pc:spChg chg="add mod">
          <ac:chgData name="Luiz Renault" userId="1a95f189789c7ab9" providerId="LiveId" clId="{439CCC75-0534-4252-AAA8-07635CE1870C}" dt="2024-05-16T21:43:18.320" v="662" actId="20577"/>
          <ac:spMkLst>
            <pc:docMk/>
            <pc:sldMk cId="925680399" sldId="440"/>
            <ac:spMk id="4" creationId="{C9655D2A-DC51-9F4E-12D8-4AA7C9650719}"/>
          </ac:spMkLst>
        </pc:spChg>
        <pc:picChg chg="add mod">
          <ac:chgData name="Luiz Renault" userId="1a95f189789c7ab9" providerId="LiveId" clId="{439CCC75-0534-4252-AAA8-07635CE1870C}" dt="2024-05-16T21:45:09.573" v="665" actId="1076"/>
          <ac:picMkLst>
            <pc:docMk/>
            <pc:sldMk cId="925680399" sldId="440"/>
            <ac:picMk id="6" creationId="{C8469867-39CE-3F0D-A119-0666ECDD97F8}"/>
          </ac:picMkLst>
        </pc:picChg>
        <pc:picChg chg="add mod">
          <ac:chgData name="Luiz Renault" userId="1a95f189789c7ab9" providerId="LiveId" clId="{439CCC75-0534-4252-AAA8-07635CE1870C}" dt="2024-05-16T21:42:27.203" v="652" actId="1076"/>
          <ac:picMkLst>
            <pc:docMk/>
            <pc:sldMk cId="925680399" sldId="440"/>
            <ac:picMk id="4098" creationId="{818A286D-7EEF-BCBC-0024-B560C741962E}"/>
          </ac:picMkLst>
        </pc:picChg>
        <pc:picChg chg="add mod">
          <ac:chgData name="Luiz Renault" userId="1a95f189789c7ab9" providerId="LiveId" clId="{439CCC75-0534-4252-AAA8-07635CE1870C}" dt="2024-05-16T21:42:31.045" v="653" actId="1076"/>
          <ac:picMkLst>
            <pc:docMk/>
            <pc:sldMk cId="925680399" sldId="440"/>
            <ac:picMk id="4100" creationId="{E7B179E1-EDC9-0F1F-96BC-CE1B5BA3D59F}"/>
          </ac:picMkLst>
        </pc:picChg>
        <pc:picChg chg="add mod">
          <ac:chgData name="Luiz Renault" userId="1a95f189789c7ab9" providerId="LiveId" clId="{439CCC75-0534-4252-AAA8-07635CE1870C}" dt="2024-05-16T21:42:31.045" v="653" actId="1076"/>
          <ac:picMkLst>
            <pc:docMk/>
            <pc:sldMk cId="925680399" sldId="440"/>
            <ac:picMk id="4102" creationId="{70E12979-910F-D57F-1894-963261A2B472}"/>
          </ac:picMkLst>
        </pc:picChg>
      </pc:sldChg>
      <pc:sldChg chg="addSp modSp new mod ord">
        <pc:chgData name="Luiz Renault" userId="1a95f189789c7ab9" providerId="LiveId" clId="{439CCC75-0534-4252-AAA8-07635CE1870C}" dt="2024-05-16T22:01:58.936" v="1122" actId="1076"/>
        <pc:sldMkLst>
          <pc:docMk/>
          <pc:sldMk cId="4175427802" sldId="441"/>
        </pc:sldMkLst>
        <pc:spChg chg="mod">
          <ac:chgData name="Luiz Renault" userId="1a95f189789c7ab9" providerId="LiveId" clId="{439CCC75-0534-4252-AAA8-07635CE1870C}" dt="2024-05-16T21:46:31.972" v="698" actId="20577"/>
          <ac:spMkLst>
            <pc:docMk/>
            <pc:sldMk cId="4175427802" sldId="441"/>
            <ac:spMk id="2" creationId="{1AD4C48A-5765-0DDE-9272-3E8F790A2DAE}"/>
          </ac:spMkLst>
        </pc:spChg>
        <pc:spChg chg="mod">
          <ac:chgData name="Luiz Renault" userId="1a95f189789c7ab9" providerId="LiveId" clId="{439CCC75-0534-4252-AAA8-07635CE1870C}" dt="2024-05-16T21:51:40.060" v="1110" actId="113"/>
          <ac:spMkLst>
            <pc:docMk/>
            <pc:sldMk cId="4175427802" sldId="441"/>
            <ac:spMk id="3" creationId="{8C9D9177-759E-7358-6A8C-A83EDF68B14A}"/>
          </ac:spMkLst>
        </pc:spChg>
        <pc:spChg chg="add mod">
          <ac:chgData name="Luiz Renault" userId="1a95f189789c7ab9" providerId="LiveId" clId="{439CCC75-0534-4252-AAA8-07635CE1870C}" dt="2024-05-16T22:01:57.207" v="1121" actId="1076"/>
          <ac:spMkLst>
            <pc:docMk/>
            <pc:sldMk cId="4175427802" sldId="441"/>
            <ac:spMk id="8" creationId="{92FCC2BB-DBD7-77F0-24E0-4E4F57E82BC4}"/>
          </ac:spMkLst>
        </pc:spChg>
        <pc:picChg chg="add mod">
          <ac:chgData name="Luiz Renault" userId="1a95f189789c7ab9" providerId="LiveId" clId="{439CCC75-0534-4252-AAA8-07635CE1870C}" dt="2024-05-16T22:01:18.928" v="1115" actId="1076"/>
          <ac:picMkLst>
            <pc:docMk/>
            <pc:sldMk cId="4175427802" sldId="441"/>
            <ac:picMk id="5" creationId="{740A0297-1453-8D1B-B990-9B164681D8F6}"/>
          </ac:picMkLst>
        </pc:picChg>
        <pc:picChg chg="add mod">
          <ac:chgData name="Luiz Renault" userId="1a95f189789c7ab9" providerId="LiveId" clId="{439CCC75-0534-4252-AAA8-07635CE1870C}" dt="2024-05-16T22:01:58.936" v="1122" actId="1076"/>
          <ac:picMkLst>
            <pc:docMk/>
            <pc:sldMk cId="4175427802" sldId="441"/>
            <ac:picMk id="7" creationId="{9CF49423-B0E5-57C7-E2A1-F43A1DB465A1}"/>
          </ac:picMkLst>
        </pc:picChg>
      </pc:sldChg>
      <pc:sldChg chg="modSp new mod">
        <pc:chgData name="Luiz Renault" userId="1a95f189789c7ab9" providerId="LiveId" clId="{439CCC75-0534-4252-AAA8-07635CE1870C}" dt="2024-05-16T22:20:57.611" v="1598" actId="207"/>
        <pc:sldMkLst>
          <pc:docMk/>
          <pc:sldMk cId="3335558807" sldId="442"/>
        </pc:sldMkLst>
        <pc:spChg chg="mod">
          <ac:chgData name="Luiz Renault" userId="1a95f189789c7ab9" providerId="LiveId" clId="{439CCC75-0534-4252-AAA8-07635CE1870C}" dt="2024-05-16T22:03:57.792" v="1133" actId="20577"/>
          <ac:spMkLst>
            <pc:docMk/>
            <pc:sldMk cId="3335558807" sldId="442"/>
            <ac:spMk id="2" creationId="{CCFB269B-E5FB-2918-993F-EB0D29AEDF05}"/>
          </ac:spMkLst>
        </pc:spChg>
        <pc:spChg chg="mod">
          <ac:chgData name="Luiz Renault" userId="1a95f189789c7ab9" providerId="LiveId" clId="{439CCC75-0534-4252-AAA8-07635CE1870C}" dt="2024-05-16T22:20:57.611" v="1598" actId="207"/>
          <ac:spMkLst>
            <pc:docMk/>
            <pc:sldMk cId="3335558807" sldId="442"/>
            <ac:spMk id="3" creationId="{196C5D57-5486-A614-DF1D-AE811B8539D5}"/>
          </ac:spMkLst>
        </pc:spChg>
      </pc:sldChg>
      <pc:sldChg chg="addSp delSp modSp new mod">
        <pc:chgData name="Luiz Renault" userId="1a95f189789c7ab9" providerId="LiveId" clId="{439CCC75-0534-4252-AAA8-07635CE1870C}" dt="2024-05-16T22:33:08.183" v="1676"/>
        <pc:sldMkLst>
          <pc:docMk/>
          <pc:sldMk cId="1256070341" sldId="443"/>
        </pc:sldMkLst>
        <pc:spChg chg="mod">
          <ac:chgData name="Luiz Renault" userId="1a95f189789c7ab9" providerId="LiveId" clId="{439CCC75-0534-4252-AAA8-07635CE1870C}" dt="2024-05-16T22:33:08.183" v="1676"/>
          <ac:spMkLst>
            <pc:docMk/>
            <pc:sldMk cId="1256070341" sldId="443"/>
            <ac:spMk id="2" creationId="{60388864-D7D9-429F-9A0C-248859F4B481}"/>
          </ac:spMkLst>
        </pc:spChg>
        <pc:spChg chg="del">
          <ac:chgData name="Luiz Renault" userId="1a95f189789c7ab9" providerId="LiveId" clId="{439CCC75-0534-4252-AAA8-07635CE1870C}" dt="2024-05-16T22:28:06.436" v="1600" actId="22"/>
          <ac:spMkLst>
            <pc:docMk/>
            <pc:sldMk cId="1256070341" sldId="443"/>
            <ac:spMk id="3" creationId="{0A731DDF-1B9F-BD6C-AFB6-8470B313E339}"/>
          </ac:spMkLst>
        </pc:spChg>
        <pc:picChg chg="add mod ord">
          <ac:chgData name="Luiz Renault" userId="1a95f189789c7ab9" providerId="LiveId" clId="{439CCC75-0534-4252-AAA8-07635CE1870C}" dt="2024-05-16T22:28:06.436" v="1600" actId="22"/>
          <ac:picMkLst>
            <pc:docMk/>
            <pc:sldMk cId="1256070341" sldId="443"/>
            <ac:picMk id="5" creationId="{59D8CA85-EEBE-B7C3-D078-90ADD1C8DB16}"/>
          </ac:picMkLst>
        </pc:picChg>
      </pc:sldChg>
      <pc:sldChg chg="addSp delSp modSp add mod">
        <pc:chgData name="Luiz Renault" userId="1a95f189789c7ab9" providerId="LiveId" clId="{439CCC75-0534-4252-AAA8-07635CE1870C}" dt="2024-05-16T22:33:12.528" v="1677"/>
        <pc:sldMkLst>
          <pc:docMk/>
          <pc:sldMk cId="463735069" sldId="444"/>
        </pc:sldMkLst>
        <pc:spChg chg="mod">
          <ac:chgData name="Luiz Renault" userId="1a95f189789c7ab9" providerId="LiveId" clId="{439CCC75-0534-4252-AAA8-07635CE1870C}" dt="2024-05-16T22:33:12.528" v="1677"/>
          <ac:spMkLst>
            <pc:docMk/>
            <pc:sldMk cId="463735069" sldId="444"/>
            <ac:spMk id="2" creationId="{60388864-D7D9-429F-9A0C-248859F4B481}"/>
          </ac:spMkLst>
        </pc:spChg>
        <pc:picChg chg="add del">
          <ac:chgData name="Luiz Renault" userId="1a95f189789c7ab9" providerId="LiveId" clId="{439CCC75-0534-4252-AAA8-07635CE1870C}" dt="2024-05-16T22:29:03.439" v="1603" actId="22"/>
          <ac:picMkLst>
            <pc:docMk/>
            <pc:sldMk cId="463735069" sldId="444"/>
            <ac:picMk id="4" creationId="{EB0DC85D-C48A-5286-780F-921AFF51DBD3}"/>
          </ac:picMkLst>
        </pc:picChg>
        <pc:picChg chg="add mod">
          <ac:chgData name="Luiz Renault" userId="1a95f189789c7ab9" providerId="LiveId" clId="{439CCC75-0534-4252-AAA8-07635CE1870C}" dt="2024-05-16T22:30:44.824" v="1652" actId="29295"/>
          <ac:picMkLst>
            <pc:docMk/>
            <pc:sldMk cId="463735069" sldId="444"/>
            <ac:picMk id="7" creationId="{F963F5D6-39AC-CF89-C4A0-935F1AAFC8A7}"/>
          </ac:picMkLst>
        </pc:picChg>
      </pc:sldChg>
      <pc:sldChg chg="addSp modSp add mod">
        <pc:chgData name="Luiz Renault" userId="1a95f189789c7ab9" providerId="LiveId" clId="{439CCC75-0534-4252-AAA8-07635CE1870C}" dt="2024-05-16T22:33:15.208" v="1678"/>
        <pc:sldMkLst>
          <pc:docMk/>
          <pc:sldMk cId="747516958" sldId="445"/>
        </pc:sldMkLst>
        <pc:spChg chg="mod">
          <ac:chgData name="Luiz Renault" userId="1a95f189789c7ab9" providerId="LiveId" clId="{439CCC75-0534-4252-AAA8-07635CE1870C}" dt="2024-05-16T22:33:15.208" v="1678"/>
          <ac:spMkLst>
            <pc:docMk/>
            <pc:sldMk cId="747516958" sldId="445"/>
            <ac:spMk id="2" creationId="{60388864-D7D9-429F-9A0C-248859F4B481}"/>
          </ac:spMkLst>
        </pc:spChg>
        <pc:picChg chg="add mod">
          <ac:chgData name="Luiz Renault" userId="1a95f189789c7ab9" providerId="LiveId" clId="{439CCC75-0534-4252-AAA8-07635CE1870C}" dt="2024-05-16T22:31:41.167" v="1656" actId="1076"/>
          <ac:picMkLst>
            <pc:docMk/>
            <pc:sldMk cId="747516958" sldId="445"/>
            <ac:picMk id="4" creationId="{270857BB-D589-7BAE-D169-6CB99FC894D6}"/>
          </ac:picMkLst>
        </pc:picChg>
        <pc:picChg chg="add mod">
          <ac:chgData name="Luiz Renault" userId="1a95f189789c7ab9" providerId="LiveId" clId="{439CCC75-0534-4252-AAA8-07635CE1870C}" dt="2024-05-16T22:32:26.760" v="1675" actId="1038"/>
          <ac:picMkLst>
            <pc:docMk/>
            <pc:sldMk cId="747516958" sldId="445"/>
            <ac:picMk id="8" creationId="{7A2450F9-3D5D-A6F9-C5D7-23870EEB691B}"/>
          </ac:picMkLst>
        </pc:picChg>
      </pc:sldChg>
      <pc:sldChg chg="addSp delSp modSp new mod">
        <pc:chgData name="Luiz Renault" userId="1a95f189789c7ab9" providerId="LiveId" clId="{439CCC75-0534-4252-AAA8-07635CE1870C}" dt="2024-05-16T23:29:17.948" v="1784" actId="20577"/>
        <pc:sldMkLst>
          <pc:docMk/>
          <pc:sldMk cId="3130143340" sldId="446"/>
        </pc:sldMkLst>
        <pc:spChg chg="mod">
          <ac:chgData name="Luiz Renault" userId="1a95f189789c7ab9" providerId="LiveId" clId="{439CCC75-0534-4252-AAA8-07635CE1870C}" dt="2024-05-16T23:29:17.948" v="1784" actId="20577"/>
          <ac:spMkLst>
            <pc:docMk/>
            <pc:sldMk cId="3130143340" sldId="446"/>
            <ac:spMk id="2" creationId="{5ACF4088-5A3A-AC6A-6797-2F5FC924D2EA}"/>
          </ac:spMkLst>
        </pc:spChg>
        <pc:spChg chg="del">
          <ac:chgData name="Luiz Renault" userId="1a95f189789c7ab9" providerId="LiveId" clId="{439CCC75-0534-4252-AAA8-07635CE1870C}" dt="2024-05-16T22:34:28.325" v="1680" actId="22"/>
          <ac:spMkLst>
            <pc:docMk/>
            <pc:sldMk cId="3130143340" sldId="446"/>
            <ac:spMk id="3" creationId="{3973C54A-0B8F-5BA1-6F71-1DDD766988F8}"/>
          </ac:spMkLst>
        </pc:spChg>
        <pc:spChg chg="add mod">
          <ac:chgData name="Luiz Renault" userId="1a95f189789c7ab9" providerId="LiveId" clId="{439CCC75-0534-4252-AAA8-07635CE1870C}" dt="2024-05-16T22:39:44.703" v="1742" actId="20577"/>
          <ac:spMkLst>
            <pc:docMk/>
            <pc:sldMk cId="3130143340" sldId="446"/>
            <ac:spMk id="6" creationId="{70B62FDF-8DF1-82C5-17A2-989D536F1A66}"/>
          </ac:spMkLst>
        </pc:spChg>
        <pc:spChg chg="add mod">
          <ac:chgData name="Luiz Renault" userId="1a95f189789c7ab9" providerId="LiveId" clId="{439CCC75-0534-4252-AAA8-07635CE1870C}" dt="2024-05-16T22:40:00.394" v="1746" actId="20577"/>
          <ac:spMkLst>
            <pc:docMk/>
            <pc:sldMk cId="3130143340" sldId="446"/>
            <ac:spMk id="7" creationId="{999BF54D-FC60-FC51-5A46-047901EFDF98}"/>
          </ac:spMkLst>
        </pc:spChg>
        <pc:picChg chg="add mod ord">
          <ac:chgData name="Luiz Renault" userId="1a95f189789c7ab9" providerId="LiveId" clId="{439CCC75-0534-4252-AAA8-07635CE1870C}" dt="2024-05-16T22:34:28.325" v="1680" actId="22"/>
          <ac:picMkLst>
            <pc:docMk/>
            <pc:sldMk cId="3130143340" sldId="446"/>
            <ac:picMk id="5" creationId="{685FD074-43B0-178B-D2E3-8C441832035E}"/>
          </ac:picMkLst>
        </pc:picChg>
      </pc:sldChg>
      <pc:sldChg chg="addSp delSp modSp add mod">
        <pc:chgData name="Luiz Renault" userId="1a95f189789c7ab9" providerId="LiveId" clId="{439CCC75-0534-4252-AAA8-07635CE1870C}" dt="2024-05-17T01:43:40.790" v="4799" actId="20577"/>
        <pc:sldMkLst>
          <pc:docMk/>
          <pc:sldMk cId="4236686463" sldId="447"/>
        </pc:sldMkLst>
        <pc:spChg chg="add del mod">
          <ac:chgData name="Luiz Renault" userId="1a95f189789c7ab9" providerId="LiveId" clId="{439CCC75-0534-4252-AAA8-07635CE1870C}" dt="2024-05-16T23:39:33.364" v="1787" actId="22"/>
          <ac:spMkLst>
            <pc:docMk/>
            <pc:sldMk cId="4236686463" sldId="447"/>
            <ac:spMk id="4" creationId="{E66DAE98-5489-F414-4B60-E5B7D88B9AF4}"/>
          </ac:spMkLst>
        </pc:spChg>
        <pc:spChg chg="mod ord">
          <ac:chgData name="Luiz Renault" userId="1a95f189789c7ab9" providerId="LiveId" clId="{439CCC75-0534-4252-AAA8-07635CE1870C}" dt="2024-05-16T23:39:50.369" v="1791" actId="1076"/>
          <ac:spMkLst>
            <pc:docMk/>
            <pc:sldMk cId="4236686463" sldId="447"/>
            <ac:spMk id="6" creationId="{70B62FDF-8DF1-82C5-17A2-989D536F1A66}"/>
          </ac:spMkLst>
        </pc:spChg>
        <pc:spChg chg="del">
          <ac:chgData name="Luiz Renault" userId="1a95f189789c7ab9" providerId="LiveId" clId="{439CCC75-0534-4252-AAA8-07635CE1870C}" dt="2024-05-16T23:39:41.183" v="1789" actId="478"/>
          <ac:spMkLst>
            <pc:docMk/>
            <pc:sldMk cId="4236686463" sldId="447"/>
            <ac:spMk id="7" creationId="{999BF54D-FC60-FC51-5A46-047901EFDF98}"/>
          </ac:spMkLst>
        </pc:spChg>
        <pc:spChg chg="add mod">
          <ac:chgData name="Luiz Renault" userId="1a95f189789c7ab9" providerId="LiveId" clId="{439CCC75-0534-4252-AAA8-07635CE1870C}" dt="2024-05-17T01:43:40.790" v="4799" actId="20577"/>
          <ac:spMkLst>
            <pc:docMk/>
            <pc:sldMk cId="4236686463" sldId="447"/>
            <ac:spMk id="10" creationId="{24ADBE61-3DB8-0E5A-114D-8F23B7811801}"/>
          </ac:spMkLst>
        </pc:spChg>
        <pc:spChg chg="add mod">
          <ac:chgData name="Luiz Renault" userId="1a95f189789c7ab9" providerId="LiveId" clId="{439CCC75-0534-4252-AAA8-07635CE1870C}" dt="2024-05-16T23:44:15.079" v="2024" actId="17032"/>
          <ac:spMkLst>
            <pc:docMk/>
            <pc:sldMk cId="4236686463" sldId="447"/>
            <ac:spMk id="11" creationId="{2058E805-AD58-9891-CD29-6DD3EE2A4008}"/>
          </ac:spMkLst>
        </pc:spChg>
        <pc:picChg chg="del">
          <ac:chgData name="Luiz Renault" userId="1a95f189789c7ab9" providerId="LiveId" clId="{439CCC75-0534-4252-AAA8-07635CE1870C}" dt="2024-05-16T23:38:37.583" v="1786" actId="478"/>
          <ac:picMkLst>
            <pc:docMk/>
            <pc:sldMk cId="4236686463" sldId="447"/>
            <ac:picMk id="5" creationId="{685FD074-43B0-178B-D2E3-8C441832035E}"/>
          </ac:picMkLst>
        </pc:picChg>
        <pc:picChg chg="add mod ord">
          <ac:chgData name="Luiz Renault" userId="1a95f189789c7ab9" providerId="LiveId" clId="{439CCC75-0534-4252-AAA8-07635CE1870C}" dt="2024-05-16T23:39:55.266" v="1792" actId="1076"/>
          <ac:picMkLst>
            <pc:docMk/>
            <pc:sldMk cId="4236686463" sldId="447"/>
            <ac:picMk id="9" creationId="{6480E177-C57F-AE7D-04A4-44478F3AC139}"/>
          </ac:picMkLst>
        </pc:picChg>
      </pc:sldChg>
      <pc:sldChg chg="modSp add del mod">
        <pc:chgData name="Luiz Renault" userId="1a95f189789c7ab9" providerId="LiveId" clId="{439CCC75-0534-4252-AAA8-07635CE1870C}" dt="2024-05-17T00:53:04.632" v="3286" actId="47"/>
        <pc:sldMkLst>
          <pc:docMk/>
          <pc:sldMk cId="1435131495" sldId="448"/>
        </pc:sldMkLst>
        <pc:spChg chg="mod">
          <ac:chgData name="Luiz Renault" userId="1a95f189789c7ab9" providerId="LiveId" clId="{439CCC75-0534-4252-AAA8-07635CE1870C}" dt="2024-05-16T23:46:38.210" v="2160" actId="20577"/>
          <ac:spMkLst>
            <pc:docMk/>
            <pc:sldMk cId="1435131495" sldId="448"/>
            <ac:spMk id="2" creationId="{F3547AA5-1413-1CBF-2098-B00FE25D5136}"/>
          </ac:spMkLst>
        </pc:spChg>
        <pc:spChg chg="mod">
          <ac:chgData name="Luiz Renault" userId="1a95f189789c7ab9" providerId="LiveId" clId="{439CCC75-0534-4252-AAA8-07635CE1870C}" dt="2024-05-16T23:46:45.864" v="2179" actId="20577"/>
          <ac:spMkLst>
            <pc:docMk/>
            <pc:sldMk cId="1435131495" sldId="448"/>
            <ac:spMk id="4" creationId="{ECE9F5D8-0184-DA8D-831D-B14FD1F50BA0}"/>
          </ac:spMkLst>
        </pc:spChg>
      </pc:sldChg>
      <pc:sldChg chg="addSp delSp modSp add mod">
        <pc:chgData name="Luiz Renault" userId="1a95f189789c7ab9" providerId="LiveId" clId="{439CCC75-0534-4252-AAA8-07635CE1870C}" dt="2024-05-17T01:03:58.932" v="3756" actId="20577"/>
        <pc:sldMkLst>
          <pc:docMk/>
          <pc:sldMk cId="3041791447" sldId="449"/>
        </pc:sldMkLst>
        <pc:spChg chg="add del mod">
          <ac:chgData name="Luiz Renault" userId="1a95f189789c7ab9" providerId="LiveId" clId="{439CCC75-0534-4252-AAA8-07635CE1870C}" dt="2024-05-16T23:52:49.802" v="2419" actId="22"/>
          <ac:spMkLst>
            <pc:docMk/>
            <pc:sldMk cId="3041791447" sldId="449"/>
            <ac:spMk id="3" creationId="{8D170D5D-1646-1BF0-C2AD-8A65D4BCE6D1}"/>
          </ac:spMkLst>
        </pc:spChg>
        <pc:spChg chg="mod">
          <ac:chgData name="Luiz Renault" userId="1a95f189789c7ab9" providerId="LiveId" clId="{439CCC75-0534-4252-AAA8-07635CE1870C}" dt="2024-05-17T01:03:58.932" v="3756" actId="20577"/>
          <ac:spMkLst>
            <pc:docMk/>
            <pc:sldMk cId="3041791447" sldId="449"/>
            <ac:spMk id="4" creationId="{ECE9F5D8-0184-DA8D-831D-B14FD1F50BA0}"/>
          </ac:spMkLst>
        </pc:spChg>
        <pc:picChg chg="add mod ord">
          <ac:chgData name="Luiz Renault" userId="1a95f189789c7ab9" providerId="LiveId" clId="{439CCC75-0534-4252-AAA8-07635CE1870C}" dt="2024-05-17T01:00:26.648" v="3444" actId="1076"/>
          <ac:picMkLst>
            <pc:docMk/>
            <pc:sldMk cId="3041791447" sldId="449"/>
            <ac:picMk id="6" creationId="{509E835E-F844-B181-CDA5-DD3B84B4E695}"/>
          </ac:picMkLst>
        </pc:picChg>
        <pc:picChg chg="add mod modCrop">
          <ac:chgData name="Luiz Renault" userId="1a95f189789c7ab9" providerId="LiveId" clId="{439CCC75-0534-4252-AAA8-07635CE1870C}" dt="2024-05-17T01:03:35.772" v="3743" actId="1076"/>
          <ac:picMkLst>
            <pc:docMk/>
            <pc:sldMk cId="3041791447" sldId="449"/>
            <ac:picMk id="8" creationId="{2ADC2B3B-9C0F-91CB-F3C8-A48B32E5B5BD}"/>
          </ac:picMkLst>
        </pc:picChg>
        <pc:picChg chg="add mod modCrop">
          <ac:chgData name="Luiz Renault" userId="1a95f189789c7ab9" providerId="LiveId" clId="{439CCC75-0534-4252-AAA8-07635CE1870C}" dt="2024-05-17T01:03:28.808" v="3742" actId="1076"/>
          <ac:picMkLst>
            <pc:docMk/>
            <pc:sldMk cId="3041791447" sldId="449"/>
            <ac:picMk id="9" creationId="{13F07CBA-B080-E35A-A23C-33B16AE75C13}"/>
          </ac:picMkLst>
        </pc:picChg>
        <pc:picChg chg="del">
          <ac:chgData name="Luiz Renault" userId="1a95f189789c7ab9" providerId="LiveId" clId="{439CCC75-0534-4252-AAA8-07635CE1870C}" dt="2024-05-16T23:50:14.510" v="2418" actId="478"/>
          <ac:picMkLst>
            <pc:docMk/>
            <pc:sldMk cId="3041791447" sldId="449"/>
            <ac:picMk id="2050" creationId="{9A23CF14-926C-F35D-3563-A230D6293E8C}"/>
          </ac:picMkLst>
        </pc:picChg>
      </pc:sldChg>
      <pc:sldChg chg="addSp delSp modSp add mod">
        <pc:chgData name="Luiz Renault" userId="1a95f189789c7ab9" providerId="LiveId" clId="{439CCC75-0534-4252-AAA8-07635CE1870C}" dt="2024-05-17T01:06:01.125" v="3758" actId="20577"/>
        <pc:sldMkLst>
          <pc:docMk/>
          <pc:sldMk cId="3393432318" sldId="450"/>
        </pc:sldMkLst>
        <pc:spChg chg="del mod">
          <ac:chgData name="Luiz Renault" userId="1a95f189789c7ab9" providerId="LiveId" clId="{439CCC75-0534-4252-AAA8-07635CE1870C}" dt="2024-05-16T23:59:27.519" v="2827" actId="478"/>
          <ac:spMkLst>
            <pc:docMk/>
            <pc:sldMk cId="3393432318" sldId="450"/>
            <ac:spMk id="4" creationId="{ECE9F5D8-0184-DA8D-831D-B14FD1F50BA0}"/>
          </ac:spMkLst>
        </pc:spChg>
        <pc:spChg chg="add mod">
          <ac:chgData name="Luiz Renault" userId="1a95f189789c7ab9" providerId="LiveId" clId="{439CCC75-0534-4252-AAA8-07635CE1870C}" dt="2024-05-17T01:06:01.125" v="3758" actId="20577"/>
          <ac:spMkLst>
            <pc:docMk/>
            <pc:sldMk cId="3393432318" sldId="450"/>
            <ac:spMk id="5" creationId="{A0E57A13-12D1-29EF-23F1-965337BE0936}"/>
          </ac:spMkLst>
        </pc:spChg>
        <pc:spChg chg="add mod">
          <ac:chgData name="Luiz Renault" userId="1a95f189789c7ab9" providerId="LiveId" clId="{439CCC75-0534-4252-AAA8-07635CE1870C}" dt="2024-05-17T00:02:38.140" v="2916" actId="1076"/>
          <ac:spMkLst>
            <pc:docMk/>
            <pc:sldMk cId="3393432318" sldId="450"/>
            <ac:spMk id="14" creationId="{80704002-AC68-182B-627C-CB72D8E13E3C}"/>
          </ac:spMkLst>
        </pc:spChg>
        <pc:picChg chg="del">
          <ac:chgData name="Luiz Renault" userId="1a95f189789c7ab9" providerId="LiveId" clId="{439CCC75-0534-4252-AAA8-07635CE1870C}" dt="2024-05-16T23:56:51.830" v="2721" actId="478"/>
          <ac:picMkLst>
            <pc:docMk/>
            <pc:sldMk cId="3393432318" sldId="450"/>
            <ac:picMk id="6" creationId="{509E835E-F844-B181-CDA5-DD3B84B4E695}"/>
          </ac:picMkLst>
        </pc:picChg>
        <pc:picChg chg="add del mod">
          <ac:chgData name="Luiz Renault" userId="1a95f189789c7ab9" providerId="LiveId" clId="{439CCC75-0534-4252-AAA8-07635CE1870C}" dt="2024-05-17T00:00:15.942" v="2834" actId="478"/>
          <ac:picMkLst>
            <pc:docMk/>
            <pc:sldMk cId="3393432318" sldId="450"/>
            <ac:picMk id="7" creationId="{BF4F2A7B-26DE-3026-9433-4855D89BCB7F}"/>
          </ac:picMkLst>
        </pc:picChg>
        <pc:picChg chg="add mod">
          <ac:chgData name="Luiz Renault" userId="1a95f189789c7ab9" providerId="LiveId" clId="{439CCC75-0534-4252-AAA8-07635CE1870C}" dt="2024-05-17T00:00:43.869" v="2838" actId="1076"/>
          <ac:picMkLst>
            <pc:docMk/>
            <pc:sldMk cId="3393432318" sldId="450"/>
            <ac:picMk id="9" creationId="{8340DEBB-865A-4D29-2AA5-FC1F52E7356D}"/>
          </ac:picMkLst>
        </pc:picChg>
        <pc:picChg chg="add mod">
          <ac:chgData name="Luiz Renault" userId="1a95f189789c7ab9" providerId="LiveId" clId="{439CCC75-0534-4252-AAA8-07635CE1870C}" dt="2024-05-17T00:02:28.938" v="2915" actId="1076"/>
          <ac:picMkLst>
            <pc:docMk/>
            <pc:sldMk cId="3393432318" sldId="450"/>
            <ac:picMk id="11" creationId="{206FBBCA-0662-7B43-752F-02BBFAD38B45}"/>
          </ac:picMkLst>
        </pc:picChg>
        <pc:cxnChg chg="add">
          <ac:chgData name="Luiz Renault" userId="1a95f189789c7ab9" providerId="LiveId" clId="{439CCC75-0534-4252-AAA8-07635CE1870C}" dt="2024-05-17T00:01:38.025" v="2842" actId="11529"/>
          <ac:cxnSpMkLst>
            <pc:docMk/>
            <pc:sldMk cId="3393432318" sldId="450"/>
            <ac:cxnSpMk id="13" creationId="{232681AD-C6A5-0373-74D9-10B833F3F712}"/>
          </ac:cxnSpMkLst>
        </pc:cxnChg>
      </pc:sldChg>
      <pc:sldChg chg="addSp delSp modSp add mod">
        <pc:chgData name="Luiz Renault" userId="1a95f189789c7ab9" providerId="LiveId" clId="{439CCC75-0534-4252-AAA8-07635CE1870C}" dt="2024-05-17T00:52:41.826" v="3285" actId="27636"/>
        <pc:sldMkLst>
          <pc:docMk/>
          <pc:sldMk cId="2829549195" sldId="451"/>
        </pc:sldMkLst>
        <pc:spChg chg="mod">
          <ac:chgData name="Luiz Renault" userId="1a95f189789c7ab9" providerId="LiveId" clId="{439CCC75-0534-4252-AAA8-07635CE1870C}" dt="2024-05-17T00:52:41.826" v="3285" actId="27636"/>
          <ac:spMkLst>
            <pc:docMk/>
            <pc:sldMk cId="2829549195" sldId="451"/>
            <ac:spMk id="5" creationId="{A0E57A13-12D1-29EF-23F1-965337BE0936}"/>
          </ac:spMkLst>
        </pc:spChg>
        <pc:spChg chg="add mod">
          <ac:chgData name="Luiz Renault" userId="1a95f189789c7ab9" providerId="LiveId" clId="{439CCC75-0534-4252-AAA8-07635CE1870C}" dt="2024-05-17T00:28:18.091" v="3046" actId="1076"/>
          <ac:spMkLst>
            <pc:docMk/>
            <pc:sldMk cId="2829549195" sldId="451"/>
            <ac:spMk id="6" creationId="{89159BA4-680A-6051-18B6-59072C8F0A2F}"/>
          </ac:spMkLst>
        </pc:spChg>
        <pc:spChg chg="add mod">
          <ac:chgData name="Luiz Renault" userId="1a95f189789c7ab9" providerId="LiveId" clId="{439CCC75-0534-4252-AAA8-07635CE1870C}" dt="2024-05-17T00:29:01.109" v="3049" actId="1076"/>
          <ac:spMkLst>
            <pc:docMk/>
            <pc:sldMk cId="2829549195" sldId="451"/>
            <ac:spMk id="8" creationId="{A4A3BB19-CA4B-4D62-3527-65791F1F04D0}"/>
          </ac:spMkLst>
        </pc:spChg>
        <pc:spChg chg="del">
          <ac:chgData name="Luiz Renault" userId="1a95f189789c7ab9" providerId="LiveId" clId="{439CCC75-0534-4252-AAA8-07635CE1870C}" dt="2024-05-17T00:18:56.548" v="2935" actId="478"/>
          <ac:spMkLst>
            <pc:docMk/>
            <pc:sldMk cId="2829549195" sldId="451"/>
            <ac:spMk id="14" creationId="{80704002-AC68-182B-627C-CB72D8E13E3C}"/>
          </ac:spMkLst>
        </pc:spChg>
        <pc:spChg chg="add mod">
          <ac:chgData name="Luiz Renault" userId="1a95f189789c7ab9" providerId="LiveId" clId="{439CCC75-0534-4252-AAA8-07635CE1870C}" dt="2024-05-17T00:34:17.731" v="3068" actId="1076"/>
          <ac:spMkLst>
            <pc:docMk/>
            <pc:sldMk cId="2829549195" sldId="451"/>
            <ac:spMk id="18" creationId="{9964A193-458B-D20B-7E82-FE860D97D4B6}"/>
          </ac:spMkLst>
        </pc:spChg>
        <pc:spChg chg="add mod">
          <ac:chgData name="Luiz Renault" userId="1a95f189789c7ab9" providerId="LiveId" clId="{439CCC75-0534-4252-AAA8-07635CE1870C}" dt="2024-05-17T00:35:04.906" v="3079" actId="1076"/>
          <ac:spMkLst>
            <pc:docMk/>
            <pc:sldMk cId="2829549195" sldId="451"/>
            <ac:spMk id="20" creationId="{D7B680F7-4956-A49B-A22F-D708CB1B8017}"/>
          </ac:spMkLst>
        </pc:spChg>
        <pc:spChg chg="add mod">
          <ac:chgData name="Luiz Renault" userId="1a95f189789c7ab9" providerId="LiveId" clId="{439CCC75-0534-4252-AAA8-07635CE1870C}" dt="2024-05-17T00:35:42.256" v="3082" actId="1076"/>
          <ac:spMkLst>
            <pc:docMk/>
            <pc:sldMk cId="2829549195" sldId="451"/>
            <ac:spMk id="21" creationId="{7C6B92B0-0951-B01D-FD2B-570739EFD578}"/>
          </ac:spMkLst>
        </pc:spChg>
        <pc:spChg chg="add mod">
          <ac:chgData name="Luiz Renault" userId="1a95f189789c7ab9" providerId="LiveId" clId="{439CCC75-0534-4252-AAA8-07635CE1870C}" dt="2024-05-17T00:40:57.975" v="3161" actId="208"/>
          <ac:spMkLst>
            <pc:docMk/>
            <pc:sldMk cId="2829549195" sldId="451"/>
            <ac:spMk id="22" creationId="{2419E121-B6F7-E714-B435-BB9C00AE3281}"/>
          </ac:spMkLst>
        </pc:spChg>
        <pc:spChg chg="add mod">
          <ac:chgData name="Luiz Renault" userId="1a95f189789c7ab9" providerId="LiveId" clId="{439CCC75-0534-4252-AAA8-07635CE1870C}" dt="2024-05-17T00:36:03.357" v="3088" actId="1076"/>
          <ac:spMkLst>
            <pc:docMk/>
            <pc:sldMk cId="2829549195" sldId="451"/>
            <ac:spMk id="23" creationId="{C0B3A90B-F6D9-323C-7C97-D218AE5520C5}"/>
          </ac:spMkLst>
        </pc:spChg>
        <pc:spChg chg="add mod">
          <ac:chgData name="Luiz Renault" userId="1a95f189789c7ab9" providerId="LiveId" clId="{439CCC75-0534-4252-AAA8-07635CE1870C}" dt="2024-05-17T00:37:33.888" v="3134" actId="207"/>
          <ac:spMkLst>
            <pc:docMk/>
            <pc:sldMk cId="2829549195" sldId="451"/>
            <ac:spMk id="32" creationId="{43E5E446-50E2-606C-EDDD-3ED34E8C302A}"/>
          </ac:spMkLst>
        </pc:spChg>
        <pc:spChg chg="add mod">
          <ac:chgData name="Luiz Renault" userId="1a95f189789c7ab9" providerId="LiveId" clId="{439CCC75-0534-4252-AAA8-07635CE1870C}" dt="2024-05-17T00:41:11.183" v="3163" actId="207"/>
          <ac:spMkLst>
            <pc:docMk/>
            <pc:sldMk cId="2829549195" sldId="451"/>
            <ac:spMk id="36" creationId="{8820A143-659A-F581-7BDD-C012C881F9D1}"/>
          </ac:spMkLst>
        </pc:spChg>
        <pc:spChg chg="add mod">
          <ac:chgData name="Luiz Renault" userId="1a95f189789c7ab9" providerId="LiveId" clId="{439CCC75-0534-4252-AAA8-07635CE1870C}" dt="2024-05-17T00:42:55.767" v="3194" actId="1076"/>
          <ac:spMkLst>
            <pc:docMk/>
            <pc:sldMk cId="2829549195" sldId="451"/>
            <ac:spMk id="37" creationId="{65E0B9DF-8E3C-44DB-6EAF-3756D67A58E9}"/>
          </ac:spMkLst>
        </pc:spChg>
        <pc:picChg chg="del">
          <ac:chgData name="Luiz Renault" userId="1a95f189789c7ab9" providerId="LiveId" clId="{439CCC75-0534-4252-AAA8-07635CE1870C}" dt="2024-05-17T00:18:41.378" v="2918" actId="478"/>
          <ac:picMkLst>
            <pc:docMk/>
            <pc:sldMk cId="2829549195" sldId="451"/>
            <ac:picMk id="9" creationId="{8340DEBB-865A-4D29-2AA5-FC1F52E7356D}"/>
          </ac:picMkLst>
        </pc:picChg>
        <pc:picChg chg="del">
          <ac:chgData name="Luiz Renault" userId="1a95f189789c7ab9" providerId="LiveId" clId="{439CCC75-0534-4252-AAA8-07635CE1870C}" dt="2024-05-17T00:18:57.272" v="2936" actId="478"/>
          <ac:picMkLst>
            <pc:docMk/>
            <pc:sldMk cId="2829549195" sldId="451"/>
            <ac:picMk id="11" creationId="{206FBBCA-0662-7B43-752F-02BBFAD38B45}"/>
          </ac:picMkLst>
        </pc:picChg>
        <pc:picChg chg="add mod">
          <ac:chgData name="Luiz Renault" userId="1a95f189789c7ab9" providerId="LiveId" clId="{439CCC75-0534-4252-AAA8-07635CE1870C}" dt="2024-05-17T00:33:00.471" v="3059" actId="1076"/>
          <ac:picMkLst>
            <pc:docMk/>
            <pc:sldMk cId="2829549195" sldId="451"/>
            <ac:picMk id="16" creationId="{5EE72230-A068-635B-9E82-BC772974DFD0}"/>
          </ac:picMkLst>
        </pc:picChg>
        <pc:picChg chg="add mod">
          <ac:chgData name="Luiz Renault" userId="1a95f189789c7ab9" providerId="LiveId" clId="{439CCC75-0534-4252-AAA8-07635CE1870C}" dt="2024-05-17T00:40:16.878" v="3160" actId="1076"/>
          <ac:picMkLst>
            <pc:docMk/>
            <pc:sldMk cId="2829549195" sldId="451"/>
            <ac:picMk id="17" creationId="{4E8DF219-4A91-54ED-298E-24647526EE57}"/>
          </ac:picMkLst>
        </pc:picChg>
        <pc:picChg chg="add mod">
          <ac:chgData name="Luiz Renault" userId="1a95f189789c7ab9" providerId="LiveId" clId="{439CCC75-0534-4252-AAA8-07635CE1870C}" dt="2024-05-17T00:34:54.719" v="3078" actId="1076"/>
          <ac:picMkLst>
            <pc:docMk/>
            <pc:sldMk cId="2829549195" sldId="451"/>
            <ac:picMk id="19" creationId="{C937D504-5E97-445B-EFA6-8AF374C61587}"/>
          </ac:picMkLst>
        </pc:picChg>
        <pc:picChg chg="add mod">
          <ac:chgData name="Luiz Renault" userId="1a95f189789c7ab9" providerId="LiveId" clId="{439CCC75-0534-4252-AAA8-07635CE1870C}" dt="2024-05-17T00:20:55.391" v="3026" actId="1076"/>
          <ac:picMkLst>
            <pc:docMk/>
            <pc:sldMk cId="2829549195" sldId="451"/>
            <ac:picMk id="3074" creationId="{3D478894-ACFC-1138-FC7E-6B75AE835C95}"/>
          </ac:picMkLst>
        </pc:picChg>
        <pc:picChg chg="add mod">
          <ac:chgData name="Luiz Renault" userId="1a95f189789c7ab9" providerId="LiveId" clId="{439CCC75-0534-4252-AAA8-07635CE1870C}" dt="2024-05-17T00:34:49.197" v="3077" actId="1076"/>
          <ac:picMkLst>
            <pc:docMk/>
            <pc:sldMk cId="2829549195" sldId="451"/>
            <ac:picMk id="5122" creationId="{8F6C0DF6-6324-62BD-B3A0-FF28063BDDD3}"/>
          </ac:picMkLst>
        </pc:picChg>
        <pc:picChg chg="add mod">
          <ac:chgData name="Luiz Renault" userId="1a95f189789c7ab9" providerId="LiveId" clId="{439CCC75-0534-4252-AAA8-07635CE1870C}" dt="2024-05-17T00:33:02.725" v="3060" actId="1076"/>
          <ac:picMkLst>
            <pc:docMk/>
            <pc:sldMk cId="2829549195" sldId="451"/>
            <ac:picMk id="5124" creationId="{432D7C44-B6E8-62DD-6C30-DEF4D2DC0D06}"/>
          </ac:picMkLst>
        </pc:picChg>
        <pc:cxnChg chg="add">
          <ac:chgData name="Luiz Renault" userId="1a95f189789c7ab9" providerId="LiveId" clId="{439CCC75-0534-4252-AAA8-07635CE1870C}" dt="2024-05-17T00:27:40.730" v="3030" actId="11529"/>
          <ac:cxnSpMkLst>
            <pc:docMk/>
            <pc:sldMk cId="2829549195" sldId="451"/>
            <ac:cxnSpMk id="4" creationId="{569445C6-9E1C-E49F-5C8D-6F52AAD41E38}"/>
          </ac:cxnSpMkLst>
        </pc:cxnChg>
        <pc:cxnChg chg="add">
          <ac:chgData name="Luiz Renault" userId="1a95f189789c7ab9" providerId="LiveId" clId="{439CCC75-0534-4252-AAA8-07635CE1870C}" dt="2024-05-17T00:29:15.646" v="3050" actId="11529"/>
          <ac:cxnSpMkLst>
            <pc:docMk/>
            <pc:sldMk cId="2829549195" sldId="451"/>
            <ac:cxnSpMk id="12" creationId="{51E244BB-7328-62AB-4084-265DAEE913C9}"/>
          </ac:cxnSpMkLst>
        </pc:cxnChg>
        <pc:cxnChg chg="del">
          <ac:chgData name="Luiz Renault" userId="1a95f189789c7ab9" providerId="LiveId" clId="{439CCC75-0534-4252-AAA8-07635CE1870C}" dt="2024-05-17T00:18:58.997" v="2937" actId="478"/>
          <ac:cxnSpMkLst>
            <pc:docMk/>
            <pc:sldMk cId="2829549195" sldId="451"/>
            <ac:cxnSpMk id="13" creationId="{232681AD-C6A5-0373-74D9-10B833F3F712}"/>
          </ac:cxnSpMkLst>
        </pc:cxnChg>
        <pc:cxnChg chg="add">
          <ac:chgData name="Luiz Renault" userId="1a95f189789c7ab9" providerId="LiveId" clId="{439CCC75-0534-4252-AAA8-07635CE1870C}" dt="2024-05-17T00:36:13.063" v="3089" actId="11529"/>
          <ac:cxnSpMkLst>
            <pc:docMk/>
            <pc:sldMk cId="2829549195" sldId="451"/>
            <ac:cxnSpMk id="25" creationId="{9E37117D-7664-9D42-E729-E2107AC9FCB7}"/>
          </ac:cxnSpMkLst>
        </pc:cxnChg>
        <pc:cxnChg chg="add">
          <ac:chgData name="Luiz Renault" userId="1a95f189789c7ab9" providerId="LiveId" clId="{439CCC75-0534-4252-AAA8-07635CE1870C}" dt="2024-05-17T00:36:31.241" v="3090" actId="11529"/>
          <ac:cxnSpMkLst>
            <pc:docMk/>
            <pc:sldMk cId="2829549195" sldId="451"/>
            <ac:cxnSpMk id="27" creationId="{23E82C35-0A8C-9B46-7CEC-19B798959AF6}"/>
          </ac:cxnSpMkLst>
        </pc:cxnChg>
        <pc:cxnChg chg="add">
          <ac:chgData name="Luiz Renault" userId="1a95f189789c7ab9" providerId="LiveId" clId="{439CCC75-0534-4252-AAA8-07635CE1870C}" dt="2024-05-17T00:36:40.251" v="3091" actId="11529"/>
          <ac:cxnSpMkLst>
            <pc:docMk/>
            <pc:sldMk cId="2829549195" sldId="451"/>
            <ac:cxnSpMk id="29" creationId="{D8ABF77A-52E2-C891-D1C1-803931D36774}"/>
          </ac:cxnSpMkLst>
        </pc:cxnChg>
        <pc:cxnChg chg="add">
          <ac:chgData name="Luiz Renault" userId="1a95f189789c7ab9" providerId="LiveId" clId="{439CCC75-0534-4252-AAA8-07635CE1870C}" dt="2024-05-17T00:36:48.133" v="3092" actId="11529"/>
          <ac:cxnSpMkLst>
            <pc:docMk/>
            <pc:sldMk cId="2829549195" sldId="451"/>
            <ac:cxnSpMk id="31" creationId="{D7B1B7F7-84CC-4F05-519F-1121E7B1E4A3}"/>
          </ac:cxnSpMkLst>
        </pc:cxnChg>
        <pc:cxnChg chg="add del mod">
          <ac:chgData name="Luiz Renault" userId="1a95f189789c7ab9" providerId="LiveId" clId="{439CCC75-0534-4252-AAA8-07635CE1870C}" dt="2024-05-17T00:37:53.698" v="3136" actId="11529"/>
          <ac:cxnSpMkLst>
            <pc:docMk/>
            <pc:sldMk cId="2829549195" sldId="451"/>
            <ac:cxnSpMk id="34" creationId="{AF1D3252-FF91-3D24-8D90-2F42850065F7}"/>
          </ac:cxnSpMkLst>
        </pc:cxnChg>
        <pc:cxnChg chg="add mod">
          <ac:chgData name="Luiz Renault" userId="1a95f189789c7ab9" providerId="LiveId" clId="{439CCC75-0534-4252-AAA8-07635CE1870C}" dt="2024-05-17T00:40:57.975" v="3161" actId="208"/>
          <ac:cxnSpMkLst>
            <pc:docMk/>
            <pc:sldMk cId="2829549195" sldId="451"/>
            <ac:cxnSpMk id="35" creationId="{65936429-D80A-DE72-5817-A580ED1DCE8A}"/>
          </ac:cxnSpMkLst>
        </pc:cxnChg>
        <pc:cxnChg chg="add">
          <ac:chgData name="Luiz Renault" userId="1a95f189789c7ab9" providerId="LiveId" clId="{439CCC75-0534-4252-AAA8-07635CE1870C}" dt="2024-05-17T00:43:56.113" v="3267" actId="11529"/>
          <ac:cxnSpMkLst>
            <pc:docMk/>
            <pc:sldMk cId="2829549195" sldId="451"/>
            <ac:cxnSpMk id="39" creationId="{538DCAD5-8194-7F9E-70F7-4220418075C0}"/>
          </ac:cxnSpMkLst>
        </pc:cxnChg>
      </pc:sldChg>
      <pc:sldChg chg="addSp delSp modSp add mod">
        <pc:chgData name="Luiz Renault" userId="1a95f189789c7ab9" providerId="LiveId" clId="{439CCC75-0534-4252-AAA8-07635CE1870C}" dt="2024-05-17T00:58:36.119" v="3443" actId="6549"/>
        <pc:sldMkLst>
          <pc:docMk/>
          <pc:sldMk cId="2941575244" sldId="452"/>
        </pc:sldMkLst>
        <pc:spChg chg="mod">
          <ac:chgData name="Luiz Renault" userId="1a95f189789c7ab9" providerId="LiveId" clId="{439CCC75-0534-4252-AAA8-07635CE1870C}" dt="2024-05-17T00:57:48.601" v="3400" actId="6549"/>
          <ac:spMkLst>
            <pc:docMk/>
            <pc:sldMk cId="2941575244" sldId="452"/>
            <ac:spMk id="5" creationId="{A0E57A13-12D1-29EF-23F1-965337BE0936}"/>
          </ac:spMkLst>
        </pc:spChg>
        <pc:spChg chg="del">
          <ac:chgData name="Luiz Renault" userId="1a95f189789c7ab9" providerId="LiveId" clId="{439CCC75-0534-4252-AAA8-07635CE1870C}" dt="2024-05-17T00:57:14.110" v="3297" actId="478"/>
          <ac:spMkLst>
            <pc:docMk/>
            <pc:sldMk cId="2941575244" sldId="452"/>
            <ac:spMk id="6" creationId="{89159BA4-680A-6051-18B6-59072C8F0A2F}"/>
          </ac:spMkLst>
        </pc:spChg>
        <pc:spChg chg="del">
          <ac:chgData name="Luiz Renault" userId="1a95f189789c7ab9" providerId="LiveId" clId="{439CCC75-0534-4252-AAA8-07635CE1870C}" dt="2024-05-17T00:57:02.296" v="3294" actId="478"/>
          <ac:spMkLst>
            <pc:docMk/>
            <pc:sldMk cId="2941575244" sldId="452"/>
            <ac:spMk id="8" creationId="{A4A3BB19-CA4B-4D62-3527-65791F1F04D0}"/>
          </ac:spMkLst>
        </pc:spChg>
        <pc:spChg chg="add mod">
          <ac:chgData name="Luiz Renault" userId="1a95f189789c7ab9" providerId="LiveId" clId="{439CCC75-0534-4252-AAA8-07635CE1870C}" dt="2024-05-17T00:58:23.605" v="3436" actId="1076"/>
          <ac:spMkLst>
            <pc:docMk/>
            <pc:sldMk cId="2941575244" sldId="452"/>
            <ac:spMk id="9" creationId="{F57E8F92-EC25-A335-B947-86DAB4275657}"/>
          </ac:spMkLst>
        </pc:spChg>
        <pc:spChg chg="add mod">
          <ac:chgData name="Luiz Renault" userId="1a95f189789c7ab9" providerId="LiveId" clId="{439CCC75-0534-4252-AAA8-07635CE1870C}" dt="2024-05-17T00:58:36.119" v="3443" actId="6549"/>
          <ac:spMkLst>
            <pc:docMk/>
            <pc:sldMk cId="2941575244" sldId="452"/>
            <ac:spMk id="10" creationId="{13974798-D221-1565-0844-00E41C83CCE5}"/>
          </ac:spMkLst>
        </pc:spChg>
        <pc:spChg chg="del">
          <ac:chgData name="Luiz Renault" userId="1a95f189789c7ab9" providerId="LiveId" clId="{439CCC75-0534-4252-AAA8-07635CE1870C}" dt="2024-05-17T00:57:14.110" v="3297" actId="478"/>
          <ac:spMkLst>
            <pc:docMk/>
            <pc:sldMk cId="2941575244" sldId="452"/>
            <ac:spMk id="18" creationId="{9964A193-458B-D20B-7E82-FE860D97D4B6}"/>
          </ac:spMkLst>
        </pc:spChg>
        <pc:spChg chg="del">
          <ac:chgData name="Luiz Renault" userId="1a95f189789c7ab9" providerId="LiveId" clId="{439CCC75-0534-4252-AAA8-07635CE1870C}" dt="2024-05-17T00:57:14.110" v="3297" actId="478"/>
          <ac:spMkLst>
            <pc:docMk/>
            <pc:sldMk cId="2941575244" sldId="452"/>
            <ac:spMk id="20" creationId="{D7B680F7-4956-A49B-A22F-D708CB1B8017}"/>
          </ac:spMkLst>
        </pc:spChg>
        <pc:spChg chg="del">
          <ac:chgData name="Luiz Renault" userId="1a95f189789c7ab9" providerId="LiveId" clId="{439CCC75-0534-4252-AAA8-07635CE1870C}" dt="2024-05-17T00:57:10.367" v="3296" actId="478"/>
          <ac:spMkLst>
            <pc:docMk/>
            <pc:sldMk cId="2941575244" sldId="452"/>
            <ac:spMk id="21" creationId="{7C6B92B0-0951-B01D-FD2B-570739EFD578}"/>
          </ac:spMkLst>
        </pc:spChg>
        <pc:spChg chg="del">
          <ac:chgData name="Luiz Renault" userId="1a95f189789c7ab9" providerId="LiveId" clId="{439CCC75-0534-4252-AAA8-07635CE1870C}" dt="2024-05-17T00:57:10.367" v="3296" actId="478"/>
          <ac:spMkLst>
            <pc:docMk/>
            <pc:sldMk cId="2941575244" sldId="452"/>
            <ac:spMk id="22" creationId="{2419E121-B6F7-E714-B435-BB9C00AE3281}"/>
          </ac:spMkLst>
        </pc:spChg>
        <pc:spChg chg="del">
          <ac:chgData name="Luiz Renault" userId="1a95f189789c7ab9" providerId="LiveId" clId="{439CCC75-0534-4252-AAA8-07635CE1870C}" dt="2024-05-17T00:57:10.367" v="3296" actId="478"/>
          <ac:spMkLst>
            <pc:docMk/>
            <pc:sldMk cId="2941575244" sldId="452"/>
            <ac:spMk id="23" creationId="{C0B3A90B-F6D9-323C-7C97-D218AE5520C5}"/>
          </ac:spMkLst>
        </pc:spChg>
        <pc:spChg chg="del">
          <ac:chgData name="Luiz Renault" userId="1a95f189789c7ab9" providerId="LiveId" clId="{439CCC75-0534-4252-AAA8-07635CE1870C}" dt="2024-05-17T00:57:10.367" v="3296" actId="478"/>
          <ac:spMkLst>
            <pc:docMk/>
            <pc:sldMk cId="2941575244" sldId="452"/>
            <ac:spMk id="32" creationId="{43E5E446-50E2-606C-EDDD-3ED34E8C302A}"/>
          </ac:spMkLst>
        </pc:spChg>
        <pc:spChg chg="del">
          <ac:chgData name="Luiz Renault" userId="1a95f189789c7ab9" providerId="LiveId" clId="{439CCC75-0534-4252-AAA8-07635CE1870C}" dt="2024-05-17T00:57:10.367" v="3296" actId="478"/>
          <ac:spMkLst>
            <pc:docMk/>
            <pc:sldMk cId="2941575244" sldId="452"/>
            <ac:spMk id="36" creationId="{8820A143-659A-F581-7BDD-C012C881F9D1}"/>
          </ac:spMkLst>
        </pc:spChg>
        <pc:spChg chg="del">
          <ac:chgData name="Luiz Renault" userId="1a95f189789c7ab9" providerId="LiveId" clId="{439CCC75-0534-4252-AAA8-07635CE1870C}" dt="2024-05-17T00:57:18.122" v="3298" actId="478"/>
          <ac:spMkLst>
            <pc:docMk/>
            <pc:sldMk cId="2941575244" sldId="452"/>
            <ac:spMk id="37" creationId="{65E0B9DF-8E3C-44DB-6EAF-3756D67A58E9}"/>
          </ac:spMkLst>
        </pc:spChg>
        <pc:picChg chg="add mod">
          <ac:chgData name="Luiz Renault" userId="1a95f189789c7ab9" providerId="LiveId" clId="{439CCC75-0534-4252-AAA8-07635CE1870C}" dt="2024-05-17T00:58:00.584" v="3404" actId="1076"/>
          <ac:picMkLst>
            <pc:docMk/>
            <pc:sldMk cId="2941575244" sldId="452"/>
            <ac:picMk id="7" creationId="{C6CBF519-DA73-3A82-3C9E-62B6BFFE2420}"/>
          </ac:picMkLst>
        </pc:picChg>
        <pc:picChg chg="del">
          <ac:chgData name="Luiz Renault" userId="1a95f189789c7ab9" providerId="LiveId" clId="{439CCC75-0534-4252-AAA8-07635CE1870C}" dt="2024-05-17T00:57:10.367" v="3296" actId="478"/>
          <ac:picMkLst>
            <pc:docMk/>
            <pc:sldMk cId="2941575244" sldId="452"/>
            <ac:picMk id="16" creationId="{5EE72230-A068-635B-9E82-BC772974DFD0}"/>
          </ac:picMkLst>
        </pc:picChg>
        <pc:picChg chg="del">
          <ac:chgData name="Luiz Renault" userId="1a95f189789c7ab9" providerId="LiveId" clId="{439CCC75-0534-4252-AAA8-07635CE1870C}" dt="2024-05-17T00:57:10.367" v="3296" actId="478"/>
          <ac:picMkLst>
            <pc:docMk/>
            <pc:sldMk cId="2941575244" sldId="452"/>
            <ac:picMk id="17" creationId="{4E8DF219-4A91-54ED-298E-24647526EE57}"/>
          </ac:picMkLst>
        </pc:picChg>
        <pc:picChg chg="del">
          <ac:chgData name="Luiz Renault" userId="1a95f189789c7ab9" providerId="LiveId" clId="{439CCC75-0534-4252-AAA8-07635CE1870C}" dt="2024-05-17T00:57:10.367" v="3296" actId="478"/>
          <ac:picMkLst>
            <pc:docMk/>
            <pc:sldMk cId="2941575244" sldId="452"/>
            <ac:picMk id="19" creationId="{C937D504-5E97-445B-EFA6-8AF374C61587}"/>
          </ac:picMkLst>
        </pc:picChg>
        <pc:picChg chg="del">
          <ac:chgData name="Luiz Renault" userId="1a95f189789c7ab9" providerId="LiveId" clId="{439CCC75-0534-4252-AAA8-07635CE1870C}" dt="2024-05-17T00:57:00.744" v="3293" actId="478"/>
          <ac:picMkLst>
            <pc:docMk/>
            <pc:sldMk cId="2941575244" sldId="452"/>
            <ac:picMk id="3074" creationId="{3D478894-ACFC-1138-FC7E-6B75AE835C95}"/>
          </ac:picMkLst>
        </pc:picChg>
        <pc:picChg chg="del">
          <ac:chgData name="Luiz Renault" userId="1a95f189789c7ab9" providerId="LiveId" clId="{439CCC75-0534-4252-AAA8-07635CE1870C}" dt="2024-05-17T00:57:14.110" v="3297" actId="478"/>
          <ac:picMkLst>
            <pc:docMk/>
            <pc:sldMk cId="2941575244" sldId="452"/>
            <ac:picMk id="5122" creationId="{8F6C0DF6-6324-62BD-B3A0-FF28063BDDD3}"/>
          </ac:picMkLst>
        </pc:picChg>
        <pc:picChg chg="del">
          <ac:chgData name="Luiz Renault" userId="1a95f189789c7ab9" providerId="LiveId" clId="{439CCC75-0534-4252-AAA8-07635CE1870C}" dt="2024-05-17T00:57:10.367" v="3296" actId="478"/>
          <ac:picMkLst>
            <pc:docMk/>
            <pc:sldMk cId="2941575244" sldId="452"/>
            <ac:picMk id="5124" creationId="{432D7C44-B6E8-62DD-6C30-DEF4D2DC0D06}"/>
          </ac:picMkLst>
        </pc:picChg>
        <pc:cxnChg chg="del">
          <ac:chgData name="Luiz Renault" userId="1a95f189789c7ab9" providerId="LiveId" clId="{439CCC75-0534-4252-AAA8-07635CE1870C}" dt="2024-05-17T00:57:19.745" v="3299" actId="478"/>
          <ac:cxnSpMkLst>
            <pc:docMk/>
            <pc:sldMk cId="2941575244" sldId="452"/>
            <ac:cxnSpMk id="4" creationId="{569445C6-9E1C-E49F-5C8D-6F52AAD41E38}"/>
          </ac:cxnSpMkLst>
        </pc:cxnChg>
        <pc:cxnChg chg="del mod">
          <ac:chgData name="Luiz Renault" userId="1a95f189789c7ab9" providerId="LiveId" clId="{439CCC75-0534-4252-AAA8-07635CE1870C}" dt="2024-05-17T00:57:03.824" v="3295" actId="478"/>
          <ac:cxnSpMkLst>
            <pc:docMk/>
            <pc:sldMk cId="2941575244" sldId="452"/>
            <ac:cxnSpMk id="12" creationId="{51E244BB-7328-62AB-4084-265DAEE913C9}"/>
          </ac:cxnSpMkLst>
        </pc:cxnChg>
        <pc:cxnChg chg="del">
          <ac:chgData name="Luiz Renault" userId="1a95f189789c7ab9" providerId="LiveId" clId="{439CCC75-0534-4252-AAA8-07635CE1870C}" dt="2024-05-17T00:57:10.367" v="3296" actId="478"/>
          <ac:cxnSpMkLst>
            <pc:docMk/>
            <pc:sldMk cId="2941575244" sldId="452"/>
            <ac:cxnSpMk id="25" creationId="{9E37117D-7664-9D42-E729-E2107AC9FCB7}"/>
          </ac:cxnSpMkLst>
        </pc:cxnChg>
        <pc:cxnChg chg="del">
          <ac:chgData name="Luiz Renault" userId="1a95f189789c7ab9" providerId="LiveId" clId="{439CCC75-0534-4252-AAA8-07635CE1870C}" dt="2024-05-17T00:57:10.367" v="3296" actId="478"/>
          <ac:cxnSpMkLst>
            <pc:docMk/>
            <pc:sldMk cId="2941575244" sldId="452"/>
            <ac:cxnSpMk id="27" creationId="{23E82C35-0A8C-9B46-7CEC-19B798959AF6}"/>
          </ac:cxnSpMkLst>
        </pc:cxnChg>
        <pc:cxnChg chg="del">
          <ac:chgData name="Luiz Renault" userId="1a95f189789c7ab9" providerId="LiveId" clId="{439CCC75-0534-4252-AAA8-07635CE1870C}" dt="2024-05-17T00:57:10.367" v="3296" actId="478"/>
          <ac:cxnSpMkLst>
            <pc:docMk/>
            <pc:sldMk cId="2941575244" sldId="452"/>
            <ac:cxnSpMk id="29" creationId="{D8ABF77A-52E2-C891-D1C1-803931D36774}"/>
          </ac:cxnSpMkLst>
        </pc:cxnChg>
        <pc:cxnChg chg="del">
          <ac:chgData name="Luiz Renault" userId="1a95f189789c7ab9" providerId="LiveId" clId="{439CCC75-0534-4252-AAA8-07635CE1870C}" dt="2024-05-17T00:57:10.367" v="3296" actId="478"/>
          <ac:cxnSpMkLst>
            <pc:docMk/>
            <pc:sldMk cId="2941575244" sldId="452"/>
            <ac:cxnSpMk id="31" creationId="{D7B1B7F7-84CC-4F05-519F-1121E7B1E4A3}"/>
          </ac:cxnSpMkLst>
        </pc:cxnChg>
        <pc:cxnChg chg="del">
          <ac:chgData name="Luiz Renault" userId="1a95f189789c7ab9" providerId="LiveId" clId="{439CCC75-0534-4252-AAA8-07635CE1870C}" dt="2024-05-17T00:57:10.367" v="3296" actId="478"/>
          <ac:cxnSpMkLst>
            <pc:docMk/>
            <pc:sldMk cId="2941575244" sldId="452"/>
            <ac:cxnSpMk id="35" creationId="{65936429-D80A-DE72-5817-A580ED1DCE8A}"/>
          </ac:cxnSpMkLst>
        </pc:cxnChg>
        <pc:cxnChg chg="del">
          <ac:chgData name="Luiz Renault" userId="1a95f189789c7ab9" providerId="LiveId" clId="{439CCC75-0534-4252-AAA8-07635CE1870C}" dt="2024-05-17T00:57:22.853" v="3300" actId="478"/>
          <ac:cxnSpMkLst>
            <pc:docMk/>
            <pc:sldMk cId="2941575244" sldId="452"/>
            <ac:cxnSpMk id="39" creationId="{538DCAD5-8194-7F9E-70F7-4220418075C0}"/>
          </ac:cxnSpMkLst>
        </pc:cxnChg>
      </pc:sldChg>
      <pc:sldChg chg="delSp modSp add mod">
        <pc:chgData name="Luiz Renault" userId="1a95f189789c7ab9" providerId="LiveId" clId="{439CCC75-0534-4252-AAA8-07635CE1870C}" dt="2024-05-17T01:10:45.809" v="3792" actId="14100"/>
        <pc:sldMkLst>
          <pc:docMk/>
          <pc:sldMk cId="80820634" sldId="453"/>
        </pc:sldMkLst>
        <pc:spChg chg="mod">
          <ac:chgData name="Luiz Renault" userId="1a95f189789c7ab9" providerId="LiveId" clId="{439CCC75-0534-4252-AAA8-07635CE1870C}" dt="2024-05-17T01:10:10.068" v="3786" actId="20577"/>
          <ac:spMkLst>
            <pc:docMk/>
            <pc:sldMk cId="80820634" sldId="453"/>
            <ac:spMk id="2" creationId="{5ACF4088-5A3A-AC6A-6797-2F5FC924D2EA}"/>
          </ac:spMkLst>
        </pc:spChg>
        <pc:spChg chg="del">
          <ac:chgData name="Luiz Renault" userId="1a95f189789c7ab9" providerId="LiveId" clId="{439CCC75-0534-4252-AAA8-07635CE1870C}" dt="2024-05-17T01:10:14.300" v="3787" actId="478"/>
          <ac:spMkLst>
            <pc:docMk/>
            <pc:sldMk cId="80820634" sldId="453"/>
            <ac:spMk id="10" creationId="{24ADBE61-3DB8-0E5A-114D-8F23B7811801}"/>
          </ac:spMkLst>
        </pc:spChg>
        <pc:spChg chg="mod">
          <ac:chgData name="Luiz Renault" userId="1a95f189789c7ab9" providerId="LiveId" clId="{439CCC75-0534-4252-AAA8-07635CE1870C}" dt="2024-05-17T01:10:45.809" v="3792" actId="14100"/>
          <ac:spMkLst>
            <pc:docMk/>
            <pc:sldMk cId="80820634" sldId="453"/>
            <ac:spMk id="11" creationId="{2058E805-AD58-9891-CD29-6DD3EE2A4008}"/>
          </ac:spMkLst>
        </pc:spChg>
        <pc:picChg chg="mod">
          <ac:chgData name="Luiz Renault" userId="1a95f189789c7ab9" providerId="LiveId" clId="{439CCC75-0534-4252-AAA8-07635CE1870C}" dt="2024-05-17T01:10:30.656" v="3790" actId="1076"/>
          <ac:picMkLst>
            <pc:docMk/>
            <pc:sldMk cId="80820634" sldId="453"/>
            <ac:picMk id="9" creationId="{6480E177-C57F-AE7D-04A4-44478F3AC139}"/>
          </ac:picMkLst>
        </pc:picChg>
      </pc:sldChg>
      <pc:sldChg chg="addSp delSp modSp add mod">
        <pc:chgData name="Luiz Renault" userId="1a95f189789c7ab9" providerId="LiveId" clId="{439CCC75-0534-4252-AAA8-07635CE1870C}" dt="2024-05-17T01:24:26.236" v="4041" actId="20577"/>
        <pc:sldMkLst>
          <pc:docMk/>
          <pc:sldMk cId="3045073741" sldId="454"/>
        </pc:sldMkLst>
        <pc:spChg chg="mod">
          <ac:chgData name="Luiz Renault" userId="1a95f189789c7ab9" providerId="LiveId" clId="{439CCC75-0534-4252-AAA8-07635CE1870C}" dt="2024-05-17T01:24:26.236" v="4041" actId="20577"/>
          <ac:spMkLst>
            <pc:docMk/>
            <pc:sldMk cId="3045073741" sldId="454"/>
            <ac:spMk id="2" creationId="{5ACF4088-5A3A-AC6A-6797-2F5FC924D2EA}"/>
          </ac:spMkLst>
        </pc:spChg>
        <pc:spChg chg="add mod">
          <ac:chgData name="Luiz Renault" userId="1a95f189789c7ab9" providerId="LiveId" clId="{439CCC75-0534-4252-AAA8-07635CE1870C}" dt="2024-05-17T01:14:26.800" v="3826" actId="114"/>
          <ac:spMkLst>
            <pc:docMk/>
            <pc:sldMk cId="3045073741" sldId="454"/>
            <ac:spMk id="4" creationId="{2F29B793-6997-FC4A-5928-77EECBA09C21}"/>
          </ac:spMkLst>
        </pc:spChg>
        <pc:spChg chg="del">
          <ac:chgData name="Luiz Renault" userId="1a95f189789c7ab9" providerId="LiveId" clId="{439CCC75-0534-4252-AAA8-07635CE1870C}" dt="2024-05-17T01:14:18.145" v="3795" actId="478"/>
          <ac:spMkLst>
            <pc:docMk/>
            <pc:sldMk cId="3045073741" sldId="454"/>
            <ac:spMk id="11" creationId="{2058E805-AD58-9891-CD29-6DD3EE2A4008}"/>
          </ac:spMkLst>
        </pc:spChg>
        <pc:picChg chg="add mod">
          <ac:chgData name="Luiz Renault" userId="1a95f189789c7ab9" providerId="LiveId" clId="{439CCC75-0534-4252-AAA8-07635CE1870C}" dt="2024-05-17T01:14:42.114" v="3832" actId="1076"/>
          <ac:picMkLst>
            <pc:docMk/>
            <pc:sldMk cId="3045073741" sldId="454"/>
            <ac:picMk id="7" creationId="{B99BE220-5EED-5218-6B09-CA1697C109CD}"/>
          </ac:picMkLst>
        </pc:picChg>
        <pc:picChg chg="del">
          <ac:chgData name="Luiz Renault" userId="1a95f189789c7ab9" providerId="LiveId" clId="{439CCC75-0534-4252-AAA8-07635CE1870C}" dt="2024-05-17T01:13:34.655" v="3794" actId="478"/>
          <ac:picMkLst>
            <pc:docMk/>
            <pc:sldMk cId="3045073741" sldId="454"/>
            <ac:picMk id="9" creationId="{6480E177-C57F-AE7D-04A4-44478F3AC139}"/>
          </ac:picMkLst>
        </pc:picChg>
      </pc:sldChg>
      <pc:sldChg chg="addSp delSp modSp add mod">
        <pc:chgData name="Luiz Renault" userId="1a95f189789c7ab9" providerId="LiveId" clId="{439CCC75-0534-4252-AAA8-07635CE1870C}" dt="2024-05-17T01:24:38.547" v="4046"/>
        <pc:sldMkLst>
          <pc:docMk/>
          <pc:sldMk cId="1746352666" sldId="455"/>
        </pc:sldMkLst>
        <pc:spChg chg="del">
          <ac:chgData name="Luiz Renault" userId="1a95f189789c7ab9" providerId="LiveId" clId="{439CCC75-0534-4252-AAA8-07635CE1870C}" dt="2024-05-17T01:24:33.827" v="4042" actId="478"/>
          <ac:spMkLst>
            <pc:docMk/>
            <pc:sldMk cId="1746352666" sldId="455"/>
            <ac:spMk id="2" creationId="{5ACF4088-5A3A-AC6A-6797-2F5FC924D2EA}"/>
          </ac:spMkLst>
        </pc:spChg>
        <pc:spChg chg="mod">
          <ac:chgData name="Luiz Renault" userId="1a95f189789c7ab9" providerId="LiveId" clId="{439CCC75-0534-4252-AAA8-07635CE1870C}" dt="2024-05-17T01:22:35.796" v="3992" actId="6549"/>
          <ac:spMkLst>
            <pc:docMk/>
            <pc:sldMk cId="1746352666" sldId="455"/>
            <ac:spMk id="4" creationId="{2F29B793-6997-FC4A-5928-77EECBA09C21}"/>
          </ac:spMkLst>
        </pc:spChg>
        <pc:spChg chg="add del mod">
          <ac:chgData name="Luiz Renault" userId="1a95f189789c7ab9" providerId="LiveId" clId="{439CCC75-0534-4252-AAA8-07635CE1870C}" dt="2024-05-17T01:24:38.156" v="4045" actId="478"/>
          <ac:spMkLst>
            <pc:docMk/>
            <pc:sldMk cId="1746352666" sldId="455"/>
            <ac:spMk id="9" creationId="{E173513E-952E-AC55-8F7E-753BF26724E8}"/>
          </ac:spMkLst>
        </pc:spChg>
        <pc:spChg chg="add mod">
          <ac:chgData name="Luiz Renault" userId="1a95f189789c7ab9" providerId="LiveId" clId="{439CCC75-0534-4252-AAA8-07635CE1870C}" dt="2024-05-17T01:24:35.279" v="4044"/>
          <ac:spMkLst>
            <pc:docMk/>
            <pc:sldMk cId="1746352666" sldId="455"/>
            <ac:spMk id="10" creationId="{677C3B8D-7284-C23C-536A-92C597785D65}"/>
          </ac:spMkLst>
        </pc:spChg>
        <pc:spChg chg="add mod">
          <ac:chgData name="Luiz Renault" userId="1a95f189789c7ab9" providerId="LiveId" clId="{439CCC75-0534-4252-AAA8-07635CE1870C}" dt="2024-05-17T01:24:38.547" v="4046"/>
          <ac:spMkLst>
            <pc:docMk/>
            <pc:sldMk cId="1746352666" sldId="455"/>
            <ac:spMk id="11" creationId="{954B0EE6-E07B-7B23-F0F0-E86007DCC5B7}"/>
          </ac:spMkLst>
        </pc:spChg>
        <pc:picChg chg="add mod">
          <ac:chgData name="Luiz Renault" userId="1a95f189789c7ab9" providerId="LiveId" clId="{439CCC75-0534-4252-AAA8-07635CE1870C}" dt="2024-05-17T01:22:12.394" v="3986" actId="1076"/>
          <ac:picMkLst>
            <pc:docMk/>
            <pc:sldMk cId="1746352666" sldId="455"/>
            <ac:picMk id="5" creationId="{A2276DE6-91FB-A818-5A27-7C758E115C8F}"/>
          </ac:picMkLst>
        </pc:picChg>
        <pc:picChg chg="del">
          <ac:chgData name="Luiz Renault" userId="1a95f189789c7ab9" providerId="LiveId" clId="{439CCC75-0534-4252-AAA8-07635CE1870C}" dt="2024-05-17T01:15:54.295" v="3834" actId="478"/>
          <ac:picMkLst>
            <pc:docMk/>
            <pc:sldMk cId="1746352666" sldId="455"/>
            <ac:picMk id="7" creationId="{B99BE220-5EED-5218-6B09-CA1697C109CD}"/>
          </ac:picMkLst>
        </pc:picChg>
      </pc:sldChg>
      <pc:sldChg chg="addSp delSp modSp add mod">
        <pc:chgData name="Luiz Renault" userId="1a95f189789c7ab9" providerId="LiveId" clId="{439CCC75-0534-4252-AAA8-07635CE1870C}" dt="2024-05-17T01:24:48.911" v="4049"/>
        <pc:sldMkLst>
          <pc:docMk/>
          <pc:sldMk cId="34155718" sldId="456"/>
        </pc:sldMkLst>
        <pc:spChg chg="del">
          <ac:chgData name="Luiz Renault" userId="1a95f189789c7ab9" providerId="LiveId" clId="{439CCC75-0534-4252-AAA8-07635CE1870C}" dt="2024-05-17T01:24:46.899" v="4047" actId="478"/>
          <ac:spMkLst>
            <pc:docMk/>
            <pc:sldMk cId="34155718" sldId="456"/>
            <ac:spMk id="2" creationId="{5ACF4088-5A3A-AC6A-6797-2F5FC924D2EA}"/>
          </ac:spMkLst>
        </pc:spChg>
        <pc:spChg chg="mod">
          <ac:chgData name="Luiz Renault" userId="1a95f189789c7ab9" providerId="LiveId" clId="{439CCC75-0534-4252-AAA8-07635CE1870C}" dt="2024-05-17T01:23:38.686" v="4024" actId="20577"/>
          <ac:spMkLst>
            <pc:docMk/>
            <pc:sldMk cId="34155718" sldId="456"/>
            <ac:spMk id="4" creationId="{2F29B793-6997-FC4A-5928-77EECBA09C21}"/>
          </ac:spMkLst>
        </pc:spChg>
        <pc:spChg chg="add del mod">
          <ac:chgData name="Luiz Renault" userId="1a95f189789c7ab9" providerId="LiveId" clId="{439CCC75-0534-4252-AAA8-07635CE1870C}" dt="2024-05-17T01:24:48.643" v="4048" actId="478"/>
          <ac:spMkLst>
            <pc:docMk/>
            <pc:sldMk cId="34155718" sldId="456"/>
            <ac:spMk id="9" creationId="{8127E420-539F-3D32-16D4-5D6E0255D2F0}"/>
          </ac:spMkLst>
        </pc:spChg>
        <pc:spChg chg="add mod">
          <ac:chgData name="Luiz Renault" userId="1a95f189789c7ab9" providerId="LiveId" clId="{439CCC75-0534-4252-AAA8-07635CE1870C}" dt="2024-05-17T01:24:48.911" v="4049"/>
          <ac:spMkLst>
            <pc:docMk/>
            <pc:sldMk cId="34155718" sldId="456"/>
            <ac:spMk id="10" creationId="{2A8FE528-D4C8-F4BF-174A-7BA9170C8454}"/>
          </ac:spMkLst>
        </pc:spChg>
        <pc:picChg chg="del">
          <ac:chgData name="Luiz Renault" userId="1a95f189789c7ab9" providerId="LiveId" clId="{439CCC75-0534-4252-AAA8-07635CE1870C}" dt="2024-05-17T01:23:14.241" v="3994" actId="478"/>
          <ac:picMkLst>
            <pc:docMk/>
            <pc:sldMk cId="34155718" sldId="456"/>
            <ac:picMk id="5" creationId="{A2276DE6-91FB-A818-5A27-7C758E115C8F}"/>
          </ac:picMkLst>
        </pc:picChg>
        <pc:picChg chg="add mod">
          <ac:chgData name="Luiz Renault" userId="1a95f189789c7ab9" providerId="LiveId" clId="{439CCC75-0534-4252-AAA8-07635CE1870C}" dt="2024-05-17T01:23:41.542" v="4025" actId="1076"/>
          <ac:picMkLst>
            <pc:docMk/>
            <pc:sldMk cId="34155718" sldId="456"/>
            <ac:picMk id="7" creationId="{6FDB569E-6193-1155-D557-9DF908B53C98}"/>
          </ac:picMkLst>
        </pc:picChg>
      </pc:sldChg>
      <pc:sldChg chg="addSp delSp modSp add mod">
        <pc:chgData name="Luiz Renault" userId="1a95f189789c7ab9" providerId="LiveId" clId="{439CCC75-0534-4252-AAA8-07635CE1870C}" dt="2024-05-17T01:25:06.002" v="4056"/>
        <pc:sldMkLst>
          <pc:docMk/>
          <pc:sldMk cId="1121676502" sldId="457"/>
        </pc:sldMkLst>
        <pc:spChg chg="del">
          <ac:chgData name="Luiz Renault" userId="1a95f189789c7ab9" providerId="LiveId" clId="{439CCC75-0534-4252-AAA8-07635CE1870C}" dt="2024-05-17T01:24:55.223" v="4050" actId="478"/>
          <ac:spMkLst>
            <pc:docMk/>
            <pc:sldMk cId="1121676502" sldId="457"/>
            <ac:spMk id="2" creationId="{5ACF4088-5A3A-AC6A-6797-2F5FC924D2EA}"/>
          </ac:spMkLst>
        </pc:spChg>
        <pc:spChg chg="add del mod">
          <ac:chgData name="Luiz Renault" userId="1a95f189789c7ab9" providerId="LiveId" clId="{439CCC75-0534-4252-AAA8-07635CE1870C}" dt="2024-05-17T01:24:59.088" v="4053" actId="478"/>
          <ac:spMkLst>
            <pc:docMk/>
            <pc:sldMk cId="1121676502" sldId="457"/>
            <ac:spMk id="5" creationId="{5400EE80-ADCB-2084-917F-F8BB4E86C34F}"/>
          </ac:spMkLst>
        </pc:spChg>
        <pc:spChg chg="add mod">
          <ac:chgData name="Luiz Renault" userId="1a95f189789c7ab9" providerId="LiveId" clId="{439CCC75-0534-4252-AAA8-07635CE1870C}" dt="2024-05-17T01:24:56.430" v="4052"/>
          <ac:spMkLst>
            <pc:docMk/>
            <pc:sldMk cId="1121676502" sldId="457"/>
            <ac:spMk id="8" creationId="{260E8ACF-DD52-BDF7-E8BE-22BB20525B76}"/>
          </ac:spMkLst>
        </pc:spChg>
        <pc:spChg chg="add mod">
          <ac:chgData name="Luiz Renault" userId="1a95f189789c7ab9" providerId="LiveId" clId="{439CCC75-0534-4252-AAA8-07635CE1870C}" dt="2024-05-17T01:25:06.002" v="4056"/>
          <ac:spMkLst>
            <pc:docMk/>
            <pc:sldMk cId="1121676502" sldId="457"/>
            <ac:spMk id="9" creationId="{8E7250F2-33FB-A1FE-7E2D-F92D861D1915}"/>
          </ac:spMkLst>
        </pc:spChg>
      </pc:sldChg>
      <pc:sldChg chg="addSp delSp modSp add mod">
        <pc:chgData name="Luiz Renault" userId="1a95f189789c7ab9" providerId="LiveId" clId="{439CCC75-0534-4252-AAA8-07635CE1870C}" dt="2024-05-17T01:25:58.946" v="4096" actId="20577"/>
        <pc:sldMkLst>
          <pc:docMk/>
          <pc:sldMk cId="573711853" sldId="458"/>
        </pc:sldMkLst>
        <pc:spChg chg="mod">
          <ac:chgData name="Luiz Renault" userId="1a95f189789c7ab9" providerId="LiveId" clId="{439CCC75-0534-4252-AAA8-07635CE1870C}" dt="2024-05-17T01:25:58.946" v="4096" actId="20577"/>
          <ac:spMkLst>
            <pc:docMk/>
            <pc:sldMk cId="573711853" sldId="458"/>
            <ac:spMk id="4" creationId="{2F29B793-6997-FC4A-5928-77EECBA09C21}"/>
          </ac:spMkLst>
        </pc:spChg>
        <pc:picChg chg="add mod">
          <ac:chgData name="Luiz Renault" userId="1a95f189789c7ab9" providerId="LiveId" clId="{439CCC75-0534-4252-AAA8-07635CE1870C}" dt="2024-05-17T01:25:52.357" v="4064" actId="1076"/>
          <ac:picMkLst>
            <pc:docMk/>
            <pc:sldMk cId="573711853" sldId="458"/>
            <ac:picMk id="3" creationId="{6E12DB3F-ABE5-E85C-4E74-C8C88E351B89}"/>
          </ac:picMkLst>
        </pc:picChg>
        <pc:picChg chg="del">
          <ac:chgData name="Luiz Renault" userId="1a95f189789c7ab9" providerId="LiveId" clId="{439CCC75-0534-4252-AAA8-07635CE1870C}" dt="2024-05-17T01:25:14.127" v="4058" actId="478"/>
          <ac:picMkLst>
            <pc:docMk/>
            <pc:sldMk cId="573711853" sldId="458"/>
            <ac:picMk id="7" creationId="{6FDB569E-6193-1155-D557-9DF908B53C98}"/>
          </ac:picMkLst>
        </pc:picChg>
      </pc:sldChg>
      <pc:sldChg chg="addSp delSp modSp add mod">
        <pc:chgData name="Luiz Renault" userId="1a95f189789c7ab9" providerId="LiveId" clId="{439CCC75-0534-4252-AAA8-07635CE1870C}" dt="2024-05-17T01:27:32.844" v="4126" actId="20577"/>
        <pc:sldMkLst>
          <pc:docMk/>
          <pc:sldMk cId="566901196" sldId="459"/>
        </pc:sldMkLst>
        <pc:spChg chg="mod">
          <ac:chgData name="Luiz Renault" userId="1a95f189789c7ab9" providerId="LiveId" clId="{439CCC75-0534-4252-AAA8-07635CE1870C}" dt="2024-05-17T01:27:32.844" v="4126" actId="20577"/>
          <ac:spMkLst>
            <pc:docMk/>
            <pc:sldMk cId="566901196" sldId="459"/>
            <ac:spMk id="4" creationId="{2F29B793-6997-FC4A-5928-77EECBA09C21}"/>
          </ac:spMkLst>
        </pc:spChg>
        <pc:picChg chg="del">
          <ac:chgData name="Luiz Renault" userId="1a95f189789c7ab9" providerId="LiveId" clId="{439CCC75-0534-4252-AAA8-07635CE1870C}" dt="2024-05-17T01:27:23.901" v="4098" actId="478"/>
          <ac:picMkLst>
            <pc:docMk/>
            <pc:sldMk cId="566901196" sldId="459"/>
            <ac:picMk id="3" creationId="{6E12DB3F-ABE5-E85C-4E74-C8C88E351B89}"/>
          </ac:picMkLst>
        </pc:picChg>
        <pc:picChg chg="add mod">
          <ac:chgData name="Luiz Renault" userId="1a95f189789c7ab9" providerId="LiveId" clId="{439CCC75-0534-4252-AAA8-07635CE1870C}" dt="2024-05-17T01:27:26.668" v="4100" actId="1076"/>
          <ac:picMkLst>
            <pc:docMk/>
            <pc:sldMk cId="566901196" sldId="459"/>
            <ac:picMk id="5" creationId="{05CA5DA6-3D39-E34A-3335-43224B9A8E94}"/>
          </ac:picMkLst>
        </pc:picChg>
      </pc:sldChg>
      <pc:sldChg chg="add del">
        <pc:chgData name="Luiz Renault" userId="1a95f189789c7ab9" providerId="LiveId" clId="{439CCC75-0534-4252-AAA8-07635CE1870C}" dt="2024-05-17T01:25:18.936" v="4060"/>
        <pc:sldMkLst>
          <pc:docMk/>
          <pc:sldMk cId="3728469241" sldId="459"/>
        </pc:sldMkLst>
      </pc:sldChg>
      <pc:sldChg chg="addSp delSp modSp add mod">
        <pc:chgData name="Luiz Renault" userId="1a95f189789c7ab9" providerId="LiveId" clId="{439CCC75-0534-4252-AAA8-07635CE1870C}" dt="2024-05-17T01:28:03.759" v="4151" actId="1076"/>
        <pc:sldMkLst>
          <pc:docMk/>
          <pc:sldMk cId="3626884140" sldId="460"/>
        </pc:sldMkLst>
        <pc:spChg chg="mod">
          <ac:chgData name="Luiz Renault" userId="1a95f189789c7ab9" providerId="LiveId" clId="{439CCC75-0534-4252-AAA8-07635CE1870C}" dt="2024-05-17T01:27:57.759" v="4148" actId="20577"/>
          <ac:spMkLst>
            <pc:docMk/>
            <pc:sldMk cId="3626884140" sldId="460"/>
            <ac:spMk id="4" creationId="{2F29B793-6997-FC4A-5928-77EECBA09C21}"/>
          </ac:spMkLst>
        </pc:spChg>
        <pc:picChg chg="add mod">
          <ac:chgData name="Luiz Renault" userId="1a95f189789c7ab9" providerId="LiveId" clId="{439CCC75-0534-4252-AAA8-07635CE1870C}" dt="2024-05-17T01:28:03.759" v="4151" actId="1076"/>
          <ac:picMkLst>
            <pc:docMk/>
            <pc:sldMk cId="3626884140" sldId="460"/>
            <ac:picMk id="3" creationId="{1C0A625A-1172-384C-655F-061524DB7C4E}"/>
          </ac:picMkLst>
        </pc:picChg>
        <pc:picChg chg="del">
          <ac:chgData name="Luiz Renault" userId="1a95f189789c7ab9" providerId="LiveId" clId="{439CCC75-0534-4252-AAA8-07635CE1870C}" dt="2024-05-17T01:28:00.871" v="4149" actId="478"/>
          <ac:picMkLst>
            <pc:docMk/>
            <pc:sldMk cId="3626884140" sldId="460"/>
            <ac:picMk id="5" creationId="{05CA5DA6-3D39-E34A-3335-43224B9A8E94}"/>
          </ac:picMkLst>
        </pc:picChg>
      </pc:sldChg>
      <pc:sldChg chg="addSp delSp modSp add mod">
        <pc:chgData name="Luiz Renault" userId="1a95f189789c7ab9" providerId="LiveId" clId="{439CCC75-0534-4252-AAA8-07635CE1870C}" dt="2024-05-17T01:30:53.088" v="4204" actId="20577"/>
        <pc:sldMkLst>
          <pc:docMk/>
          <pc:sldMk cId="860308362" sldId="461"/>
        </pc:sldMkLst>
        <pc:spChg chg="mod">
          <ac:chgData name="Luiz Renault" userId="1a95f189789c7ab9" providerId="LiveId" clId="{439CCC75-0534-4252-AAA8-07635CE1870C}" dt="2024-05-17T01:30:53.088" v="4204" actId="20577"/>
          <ac:spMkLst>
            <pc:docMk/>
            <pc:sldMk cId="860308362" sldId="461"/>
            <ac:spMk id="4" creationId="{2F29B793-6997-FC4A-5928-77EECBA09C21}"/>
          </ac:spMkLst>
        </pc:spChg>
        <pc:picChg chg="del">
          <ac:chgData name="Luiz Renault" userId="1a95f189789c7ab9" providerId="LiveId" clId="{439CCC75-0534-4252-AAA8-07635CE1870C}" dt="2024-05-17T01:30:20.324" v="4181" actId="478"/>
          <ac:picMkLst>
            <pc:docMk/>
            <pc:sldMk cId="860308362" sldId="461"/>
            <ac:picMk id="3" creationId="{1C0A625A-1172-384C-655F-061524DB7C4E}"/>
          </ac:picMkLst>
        </pc:picChg>
        <pc:picChg chg="add mod">
          <ac:chgData name="Luiz Renault" userId="1a95f189789c7ab9" providerId="LiveId" clId="{439CCC75-0534-4252-AAA8-07635CE1870C}" dt="2024-05-17T01:30:27.108" v="4185" actId="1076"/>
          <ac:picMkLst>
            <pc:docMk/>
            <pc:sldMk cId="860308362" sldId="461"/>
            <ac:picMk id="5" creationId="{874BD110-89E1-81C9-148E-5F40FC4C1881}"/>
          </ac:picMkLst>
        </pc:picChg>
        <pc:picChg chg="add mod">
          <ac:chgData name="Luiz Renault" userId="1a95f189789c7ab9" providerId="LiveId" clId="{439CCC75-0534-4252-AAA8-07635CE1870C}" dt="2024-05-17T01:30:43.230" v="4188" actId="1076"/>
          <ac:picMkLst>
            <pc:docMk/>
            <pc:sldMk cId="860308362" sldId="461"/>
            <ac:picMk id="8" creationId="{3F6D35FA-F528-525D-A690-EDC2F5410ECC}"/>
          </ac:picMkLst>
        </pc:picChg>
      </pc:sldChg>
      <pc:sldChg chg="addSp delSp modSp add mod">
        <pc:chgData name="Luiz Renault" userId="1a95f189789c7ab9" providerId="LiveId" clId="{439CCC75-0534-4252-AAA8-07635CE1870C}" dt="2024-05-17T01:32:06.982" v="4238" actId="1076"/>
        <pc:sldMkLst>
          <pc:docMk/>
          <pc:sldMk cId="122025545" sldId="462"/>
        </pc:sldMkLst>
        <pc:spChg chg="mod">
          <ac:chgData name="Luiz Renault" userId="1a95f189789c7ab9" providerId="LiveId" clId="{439CCC75-0534-4252-AAA8-07635CE1870C}" dt="2024-05-17T01:32:01.545" v="4234" actId="20577"/>
          <ac:spMkLst>
            <pc:docMk/>
            <pc:sldMk cId="122025545" sldId="462"/>
            <ac:spMk id="4" creationId="{2F29B793-6997-FC4A-5928-77EECBA09C21}"/>
          </ac:spMkLst>
        </pc:spChg>
        <pc:picChg chg="add mod">
          <ac:chgData name="Luiz Renault" userId="1a95f189789c7ab9" providerId="LiveId" clId="{439CCC75-0534-4252-AAA8-07635CE1870C}" dt="2024-05-17T01:32:06.982" v="4238" actId="1076"/>
          <ac:picMkLst>
            <pc:docMk/>
            <pc:sldMk cId="122025545" sldId="462"/>
            <ac:picMk id="3" creationId="{DE1CE6F6-BABB-A959-8D69-849B69A32741}"/>
          </ac:picMkLst>
        </pc:picChg>
        <pc:picChg chg="del">
          <ac:chgData name="Luiz Renault" userId="1a95f189789c7ab9" providerId="LiveId" clId="{439CCC75-0534-4252-AAA8-07635CE1870C}" dt="2024-05-17T01:32:03.925" v="4235" actId="478"/>
          <ac:picMkLst>
            <pc:docMk/>
            <pc:sldMk cId="122025545" sldId="462"/>
            <ac:picMk id="5" creationId="{874BD110-89E1-81C9-148E-5F40FC4C1881}"/>
          </ac:picMkLst>
        </pc:picChg>
        <pc:picChg chg="del">
          <ac:chgData name="Luiz Renault" userId="1a95f189789c7ab9" providerId="LiveId" clId="{439CCC75-0534-4252-AAA8-07635CE1870C}" dt="2024-05-17T01:32:04.594" v="4236" actId="478"/>
          <ac:picMkLst>
            <pc:docMk/>
            <pc:sldMk cId="122025545" sldId="462"/>
            <ac:picMk id="8" creationId="{3F6D35FA-F528-525D-A690-EDC2F5410ECC}"/>
          </ac:picMkLst>
        </pc:picChg>
      </pc:sldChg>
      <pc:sldChg chg="addSp delSp modSp add mod">
        <pc:chgData name="Luiz Renault" userId="1a95f189789c7ab9" providerId="LiveId" clId="{439CCC75-0534-4252-AAA8-07635CE1870C}" dt="2024-05-17T01:36:11.148" v="4283" actId="20577"/>
        <pc:sldMkLst>
          <pc:docMk/>
          <pc:sldMk cId="2943384276" sldId="463"/>
        </pc:sldMkLst>
        <pc:spChg chg="mod">
          <ac:chgData name="Luiz Renault" userId="1a95f189789c7ab9" providerId="LiveId" clId="{439CCC75-0534-4252-AAA8-07635CE1870C}" dt="2024-05-17T01:36:11.148" v="4283" actId="20577"/>
          <ac:spMkLst>
            <pc:docMk/>
            <pc:sldMk cId="2943384276" sldId="463"/>
            <ac:spMk id="4" creationId="{2F29B793-6997-FC4A-5928-77EECBA09C21}"/>
          </ac:spMkLst>
        </pc:spChg>
        <pc:picChg chg="del">
          <ac:chgData name="Luiz Renault" userId="1a95f189789c7ab9" providerId="LiveId" clId="{439CCC75-0534-4252-AAA8-07635CE1870C}" dt="2024-05-17T01:35:02.705" v="4240" actId="478"/>
          <ac:picMkLst>
            <pc:docMk/>
            <pc:sldMk cId="2943384276" sldId="463"/>
            <ac:picMk id="3" creationId="{DE1CE6F6-BABB-A959-8D69-849B69A32741}"/>
          </ac:picMkLst>
        </pc:picChg>
        <pc:picChg chg="add mod">
          <ac:chgData name="Luiz Renault" userId="1a95f189789c7ab9" providerId="LiveId" clId="{439CCC75-0534-4252-AAA8-07635CE1870C}" dt="2024-05-17T01:35:52.970" v="4262" actId="1076"/>
          <ac:picMkLst>
            <pc:docMk/>
            <pc:sldMk cId="2943384276" sldId="463"/>
            <ac:picMk id="5" creationId="{0985530E-0575-300D-DBC0-E56BB341B679}"/>
          </ac:picMkLst>
        </pc:picChg>
        <pc:picChg chg="add mod">
          <ac:chgData name="Luiz Renault" userId="1a95f189789c7ab9" providerId="LiveId" clId="{439CCC75-0534-4252-AAA8-07635CE1870C}" dt="2024-05-17T01:35:56.136" v="4263" actId="1076"/>
          <ac:picMkLst>
            <pc:docMk/>
            <pc:sldMk cId="2943384276" sldId="463"/>
            <ac:picMk id="8" creationId="{257EEC4B-A1B9-13D6-E3F4-63D871DEAD25}"/>
          </ac:picMkLst>
        </pc:picChg>
      </pc:sldChg>
      <pc:sldChg chg="delSp modSp add mod">
        <pc:chgData name="Luiz Renault" userId="1a95f189789c7ab9" providerId="LiveId" clId="{439CCC75-0534-4252-AAA8-07635CE1870C}" dt="2024-05-17T01:42:05.217" v="4775" actId="20577"/>
        <pc:sldMkLst>
          <pc:docMk/>
          <pc:sldMk cId="935526052" sldId="464"/>
        </pc:sldMkLst>
        <pc:spChg chg="mod">
          <ac:chgData name="Luiz Renault" userId="1a95f189789c7ab9" providerId="LiveId" clId="{439CCC75-0534-4252-AAA8-07635CE1870C}" dt="2024-05-17T01:42:05.217" v="4775" actId="20577"/>
          <ac:spMkLst>
            <pc:docMk/>
            <pc:sldMk cId="935526052" sldId="464"/>
            <ac:spMk id="4" creationId="{2F29B793-6997-FC4A-5928-77EECBA09C21}"/>
          </ac:spMkLst>
        </pc:spChg>
        <pc:picChg chg="del">
          <ac:chgData name="Luiz Renault" userId="1a95f189789c7ab9" providerId="LiveId" clId="{439CCC75-0534-4252-AAA8-07635CE1870C}" dt="2024-05-17T01:36:55.800" v="4285" actId="478"/>
          <ac:picMkLst>
            <pc:docMk/>
            <pc:sldMk cId="935526052" sldId="464"/>
            <ac:picMk id="5" creationId="{0985530E-0575-300D-DBC0-E56BB341B679}"/>
          </ac:picMkLst>
        </pc:picChg>
        <pc:picChg chg="del mod">
          <ac:chgData name="Luiz Renault" userId="1a95f189789c7ab9" providerId="LiveId" clId="{439CCC75-0534-4252-AAA8-07635CE1870C}" dt="2024-05-17T01:36:56.626" v="4287" actId="478"/>
          <ac:picMkLst>
            <pc:docMk/>
            <pc:sldMk cId="935526052" sldId="464"/>
            <ac:picMk id="8" creationId="{257EEC4B-A1B9-13D6-E3F4-63D871DEAD25}"/>
          </ac:picMkLst>
        </pc:pic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  <pc:docChgLst>
    <pc:chgData name="Luiz Renault" userId="1a95f189789c7ab9" providerId="LiveId" clId="{BFCA6906-A94C-4CAF-84D1-75879391A2B8}"/>
    <pc:docChg chg="undo custSel modSld">
      <pc:chgData name="Luiz Renault" userId="1a95f189789c7ab9" providerId="LiveId" clId="{BFCA6906-A94C-4CAF-84D1-75879391A2B8}" dt="2024-05-16T11:49:01.768" v="9" actId="27636"/>
      <pc:docMkLst>
        <pc:docMk/>
      </pc:docMkLst>
      <pc:sldChg chg="modSp mod">
        <pc:chgData name="Luiz Renault" userId="1a95f189789c7ab9" providerId="LiveId" clId="{BFCA6906-A94C-4CAF-84D1-75879391A2B8}" dt="2024-05-16T11:49:01.768" v="9" actId="27636"/>
        <pc:sldMkLst>
          <pc:docMk/>
          <pc:sldMk cId="686652667" sldId="256"/>
        </pc:sldMkLst>
        <pc:spChg chg="mod">
          <ac:chgData name="Luiz Renault" userId="1a95f189789c7ab9" providerId="LiveId" clId="{BFCA6906-A94C-4CAF-84D1-75879391A2B8}" dt="2024-05-16T11:49:01.768" v="9" actId="27636"/>
          <ac:spMkLst>
            <pc:docMk/>
            <pc:sldMk cId="686652667" sldId="256"/>
            <ac:spMk id="2" creationId="{32666AC8-2E17-4DB4-B0F5-60C640CCFD2E}"/>
          </ac:spMkLst>
        </pc:spChg>
      </pc:sldChg>
    </pc:docChg>
  </pc:docChgLst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16/05/2024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16/05/2024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lab.research.google.com/github/keras-team/keras-io/blob/master/examples/vision/ipynb/knowledge_distillation.ipynb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GPT-4#:~:text=Rumors%20claim%20that%20GPT%2D4,running%20and%20by%20George%20Hotz" TargetMode="External"/><Relationship Id="rId2" Type="http://schemas.openxmlformats.org/officeDocument/2006/relationships/hyperlink" Target="https://towardsdatascience.com/the-rise-of-cognitive-ai-a29d2b724ccc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hwlibre.com/pt/nvidia-jetson-nano-sbc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YVGP1vVq8QDGYUFY9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TP558 - Tópicos avançados em Machine Learning:</a:t>
            </a:r>
            <a:br>
              <a:rPr lang="pt-BR" dirty="0"/>
            </a:br>
            <a:r>
              <a:rPr lang="pt-BR" b="1" i="1" dirty="0" err="1"/>
              <a:t>Knowledge</a:t>
            </a:r>
            <a:r>
              <a:rPr lang="pt-BR" b="1" i="1" dirty="0"/>
              <a:t> </a:t>
            </a:r>
            <a:r>
              <a:rPr lang="pt-BR" b="1" i="1" dirty="0" err="1"/>
              <a:t>Distillation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Luiz Renault Leite Rodrigues</a:t>
            </a:r>
          </a:p>
          <a:p>
            <a:r>
              <a:rPr lang="pt-BR" dirty="0"/>
              <a:t>luiz.rodrigues@dtel.inatel.br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F4088-5A3A-AC6A-6797-2F5FC924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- Histórico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480E177-C57F-AE7D-04A4-44478F3AC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94606" y="1609665"/>
            <a:ext cx="6824944" cy="4351338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4ADBE61-3DB8-0E5A-114D-8F23B7811801}"/>
              </a:ext>
            </a:extLst>
          </p:cNvPr>
          <p:cNvSpPr txBox="1"/>
          <p:nvPr/>
        </p:nvSpPr>
        <p:spPr>
          <a:xfrm>
            <a:off x="933691" y="1747777"/>
            <a:ext cx="390838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Atualmente há um vasto número de publicações relacionadas ao tema expondo diversas técnicas de implementação para solução de diferentes tipos de problemas</a:t>
            </a:r>
          </a:p>
          <a:p>
            <a:endParaRPr lang="pt-BR" dirty="0"/>
          </a:p>
          <a:p>
            <a:r>
              <a:rPr lang="pt-BR" dirty="0"/>
              <a:t>Excelente fonte de referência:</a:t>
            </a:r>
          </a:p>
          <a:p>
            <a:endParaRPr lang="pt-BR" dirty="0"/>
          </a:p>
          <a:p>
            <a:pPr algn="l"/>
            <a:r>
              <a:rPr lang="pt-BR" sz="1800" b="1" i="0" u="none" strike="noStrike" baseline="0" dirty="0" err="1">
                <a:latin typeface="NimbusSanL-Regu"/>
              </a:rPr>
              <a:t>Knowledge</a:t>
            </a:r>
            <a:r>
              <a:rPr lang="pt-BR" sz="1800" b="1" i="0" u="none" strike="noStrike" baseline="0" dirty="0">
                <a:latin typeface="NimbusSanL-Regu"/>
              </a:rPr>
              <a:t> </a:t>
            </a:r>
            <a:r>
              <a:rPr lang="pt-BR" sz="1800" b="1" i="0" u="none" strike="noStrike" baseline="0" dirty="0" err="1">
                <a:latin typeface="NimbusSanL-Regu"/>
              </a:rPr>
              <a:t>Distillation</a:t>
            </a:r>
            <a:r>
              <a:rPr lang="pt-BR" sz="1800" b="1" i="0" u="none" strike="noStrike" baseline="0" dirty="0">
                <a:latin typeface="NimbusSanL-Regu"/>
              </a:rPr>
              <a:t> </a:t>
            </a:r>
            <a:r>
              <a:rPr lang="pt-BR" sz="1800" b="1" i="0" u="none" strike="noStrike" baseline="0" dirty="0" err="1">
                <a:latin typeface="NimbusSanL-Regu"/>
              </a:rPr>
              <a:t>and</a:t>
            </a:r>
            <a:r>
              <a:rPr lang="pt-BR" sz="1800" b="1" i="0" u="none" strike="noStrike" baseline="0" dirty="0">
                <a:latin typeface="NimbusSanL-Regu"/>
              </a:rPr>
              <a:t> </a:t>
            </a:r>
            <a:r>
              <a:rPr lang="pt-BR" sz="1800" b="1" i="0" u="none" strike="noStrike" baseline="0" dirty="0" err="1">
                <a:latin typeface="NimbusSanL-Regu"/>
              </a:rPr>
              <a:t>Student-Teacher</a:t>
            </a:r>
            <a:r>
              <a:rPr lang="pt-BR" sz="1800" b="1" i="0" u="none" strike="noStrike" baseline="0" dirty="0">
                <a:latin typeface="NimbusSanL-Regu"/>
              </a:rPr>
              <a:t> </a:t>
            </a:r>
            <a:r>
              <a:rPr lang="en-US" sz="1800" b="1" i="0" u="none" strike="noStrike" baseline="0" dirty="0">
                <a:latin typeface="NimbusSanL-Regu"/>
              </a:rPr>
              <a:t>Learning for Visual Intelligence: A Review and </a:t>
            </a:r>
            <a:r>
              <a:rPr lang="pt-BR" sz="1800" b="1" i="0" u="none" strike="noStrike" baseline="0" dirty="0">
                <a:latin typeface="NimbusSanL-Regu"/>
              </a:rPr>
              <a:t>New </a:t>
            </a:r>
            <a:r>
              <a:rPr lang="pt-BR" sz="1800" b="1" i="0" u="none" strike="noStrike" baseline="0" dirty="0" err="1">
                <a:latin typeface="NimbusSanL-Regu"/>
              </a:rPr>
              <a:t>Outlooks</a:t>
            </a:r>
            <a:r>
              <a:rPr lang="pt-BR" sz="1800" b="1" i="0" u="none" strike="noStrike" baseline="0" dirty="0">
                <a:latin typeface="NimbusSanL-Regu"/>
              </a:rPr>
              <a:t> (</a:t>
            </a:r>
            <a:r>
              <a:rPr lang="pt-BR" sz="1800" b="0" i="0" u="none" strike="noStrike" baseline="0" dirty="0">
                <a:latin typeface="NimbusSanL-Regu"/>
              </a:rPr>
              <a:t>Lin Wang, </a:t>
            </a:r>
            <a:r>
              <a:rPr lang="pt-BR" sz="1800" b="0" i="0" u="none" strike="noStrike" baseline="0" dirty="0" err="1">
                <a:latin typeface="NimbusSanL-Regu"/>
              </a:rPr>
              <a:t>Kuk</a:t>
            </a:r>
            <a:r>
              <a:rPr lang="pt-BR" sz="1800" b="0" i="0" u="none" strike="noStrike" baseline="0" dirty="0">
                <a:latin typeface="NimbusSanL-Regu"/>
              </a:rPr>
              <a:t>-Jin Yoon, 2020) [5]</a:t>
            </a:r>
            <a:endParaRPr lang="pt-BR" sz="1800" b="1" i="0" u="none" strike="noStrike" baseline="0" dirty="0">
              <a:latin typeface="NimbusSanL-Regu"/>
            </a:endParaRPr>
          </a:p>
          <a:p>
            <a:pPr algn="l"/>
            <a:r>
              <a:rPr lang="pt-BR" dirty="0"/>
              <a:t>(possui 306 referências)</a:t>
            </a:r>
          </a:p>
          <a:p>
            <a:pPr algn="l"/>
            <a:endParaRPr lang="pt-BR" dirty="0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58E805-AD58-9891-CD29-6DD3EE2A4008}"/>
              </a:ext>
            </a:extLst>
          </p:cNvPr>
          <p:cNvSpPr/>
          <p:nvPr/>
        </p:nvSpPr>
        <p:spPr>
          <a:xfrm>
            <a:off x="5648446" y="2403676"/>
            <a:ext cx="1948405" cy="15432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6686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47AA5-1413-1CBF-2098-B00FE25D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- Funcionamento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A23CF14-926C-F35D-3563-A230D6293E8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306" y="1790901"/>
            <a:ext cx="657721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CE9F5D8-0184-DA8D-831D-B14FD1F50BA0}"/>
              </a:ext>
            </a:extLst>
          </p:cNvPr>
          <p:cNvSpPr txBox="1">
            <a:spLocks/>
          </p:cNvSpPr>
          <p:nvPr/>
        </p:nvSpPr>
        <p:spPr>
          <a:xfrm>
            <a:off x="7145438" y="1825625"/>
            <a:ext cx="4622158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Utilizar uma rede </a:t>
            </a:r>
            <a:r>
              <a:rPr lang="pt-BR" dirty="0" err="1"/>
              <a:t>pré</a:t>
            </a:r>
            <a:r>
              <a:rPr lang="pt-BR" dirty="0"/>
              <a:t>-treinada para treinar uma rede de menor complexidade</a:t>
            </a:r>
          </a:p>
          <a:p>
            <a:endParaRPr lang="pt-BR" dirty="0"/>
          </a:p>
          <a:p>
            <a:r>
              <a:rPr lang="pt-BR" dirty="0"/>
              <a:t>Modificação da Função de Perda para uma que combine não só o cálculo do erro de predição em relação ao </a:t>
            </a:r>
            <a:r>
              <a:rPr lang="pt-BR" i="1" dirty="0" err="1"/>
              <a:t>true</a:t>
            </a:r>
            <a:r>
              <a:rPr lang="pt-BR" i="1" dirty="0"/>
              <a:t> </a:t>
            </a:r>
            <a:r>
              <a:rPr lang="pt-BR" i="1" dirty="0" err="1"/>
              <a:t>label</a:t>
            </a:r>
            <a:r>
              <a:rPr lang="pt-BR" dirty="0"/>
              <a:t> mas também em relação às predições da rede </a:t>
            </a:r>
            <a:r>
              <a:rPr lang="pt-BR" dirty="0" err="1"/>
              <a:t>pré</a:t>
            </a:r>
            <a:r>
              <a:rPr lang="pt-BR" dirty="0"/>
              <a:t>-treinada</a:t>
            </a:r>
          </a:p>
        </p:txBody>
      </p:sp>
    </p:spTree>
    <p:extLst>
      <p:ext uri="{BB962C8B-B14F-4D97-AF65-F5344CB8AC3E}">
        <p14:creationId xmlns:p14="http://schemas.microsoft.com/office/powerpoint/2010/main" val="1084682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47AA5-1413-1CBF-2098-B00FE25D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- Funcionamento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CE9F5D8-0184-DA8D-831D-B14FD1F50BA0}"/>
              </a:ext>
            </a:extLst>
          </p:cNvPr>
          <p:cNvSpPr txBox="1">
            <a:spLocks/>
          </p:cNvSpPr>
          <p:nvPr/>
        </p:nvSpPr>
        <p:spPr>
          <a:xfrm>
            <a:off x="7145438" y="1825625"/>
            <a:ext cx="4622158" cy="48826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saída de uma rede </a:t>
            </a:r>
            <a:r>
              <a:rPr lang="pt-BR" dirty="0" err="1"/>
              <a:t>pré</a:t>
            </a:r>
            <a:r>
              <a:rPr lang="pt-BR" dirty="0"/>
              <a:t>-treinada produz mais informação do que o </a:t>
            </a:r>
            <a:r>
              <a:rPr lang="pt-BR" i="1" dirty="0" err="1"/>
              <a:t>True</a:t>
            </a:r>
            <a:r>
              <a:rPr lang="pt-BR" i="1" dirty="0"/>
              <a:t> </a:t>
            </a:r>
            <a:r>
              <a:rPr lang="pt-BR" i="1" dirty="0" err="1"/>
              <a:t>Label</a:t>
            </a:r>
            <a:r>
              <a:rPr lang="pt-BR" i="1" dirty="0"/>
              <a:t> </a:t>
            </a:r>
            <a:r>
              <a:rPr lang="pt-BR" dirty="0"/>
              <a:t> dos dados de treinamento, </a:t>
            </a:r>
            <a:r>
              <a:rPr lang="pt-BR" dirty="0" err="1"/>
              <a:t>Ex</a:t>
            </a:r>
            <a:r>
              <a:rPr lang="pt-BR" dirty="0"/>
              <a:t>:</a:t>
            </a:r>
          </a:p>
          <a:p>
            <a:pPr lvl="1"/>
            <a:r>
              <a:rPr lang="pt-BR" dirty="0"/>
              <a:t>Um veado e um cavalo tem muito mais características comuns entre si do que com um pavão ou pombo</a:t>
            </a:r>
          </a:p>
          <a:p>
            <a:pPr lvl="1"/>
            <a:r>
              <a:rPr lang="pt-BR" dirty="0"/>
              <a:t>cão e gato tem muitas características comuns, mas são muito diferentes de um sapo</a:t>
            </a:r>
          </a:p>
          <a:p>
            <a:r>
              <a:rPr lang="pt-BR" dirty="0"/>
              <a:t>Esta informação adicional ajudará no processo de treinamento da rede estudante</a:t>
            </a:r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509E835E-F844-B181-CDA5-DD3B84B4E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254" y="1459094"/>
            <a:ext cx="6934445" cy="2921856"/>
          </a:xfr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ADC2B3B-9C0F-91CB-F3C8-A48B32E5B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594"/>
          <a:stretch/>
        </p:blipFill>
        <p:spPr>
          <a:xfrm>
            <a:off x="4262096" y="4327381"/>
            <a:ext cx="2207488" cy="240220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3F07CBA-B080-E35A-A23C-33B16AE75C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244"/>
          <a:stretch/>
        </p:blipFill>
        <p:spPr>
          <a:xfrm>
            <a:off x="1811693" y="4327382"/>
            <a:ext cx="1932648" cy="24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791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47AA5-1413-1CBF-2098-B00FE25D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- Funcionamento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0E57A13-12D1-29EF-23F1-965337BE09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Suavizando as saídas da rede</a:t>
            </a:r>
          </a:p>
          <a:p>
            <a:pPr lvl="1"/>
            <a:r>
              <a:rPr lang="pt-BR" dirty="0"/>
              <a:t>Evidenciar as demais características extraídas da entrada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8340DEBB-865A-4D29-2AA5-FC1F52E73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692" y="3667011"/>
            <a:ext cx="3157186" cy="163413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06FBBCA-0662-7B43-752F-02BBFAD38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981" y="3510814"/>
            <a:ext cx="6211747" cy="2856326"/>
          </a:xfrm>
          <a:prstGeom prst="rect">
            <a:avLst/>
          </a:prstGeom>
        </p:spPr>
      </p:pic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32681AD-C6A5-0373-74D9-10B833F3F712}"/>
              </a:ext>
            </a:extLst>
          </p:cNvPr>
          <p:cNvCxnSpPr/>
          <p:nvPr/>
        </p:nvCxnSpPr>
        <p:spPr>
          <a:xfrm>
            <a:off x="4876800" y="3055716"/>
            <a:ext cx="0" cy="3572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0704002-AC68-182B-627C-CB72D8E13E3C}"/>
              </a:ext>
            </a:extLst>
          </p:cNvPr>
          <p:cNvSpPr txBox="1"/>
          <p:nvPr/>
        </p:nvSpPr>
        <p:spPr>
          <a:xfrm>
            <a:off x="5559706" y="3607443"/>
            <a:ext cx="21936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err="1"/>
              <a:t>Softmax</a:t>
            </a:r>
            <a:r>
              <a:rPr lang="pt-BR" sz="1400" dirty="0"/>
              <a:t> </a:t>
            </a:r>
            <a:r>
              <a:rPr lang="pt-BR" sz="1400" dirty="0" err="1"/>
              <a:t>activation</a:t>
            </a:r>
            <a:r>
              <a:rPr lang="pt-BR" sz="1400" dirty="0"/>
              <a:t> </a:t>
            </a:r>
            <a:r>
              <a:rPr lang="pt-BR" sz="1400" dirty="0" err="1"/>
              <a:t>function</a:t>
            </a:r>
            <a:endParaRPr lang="pt-BR" sz="1400" dirty="0"/>
          </a:p>
          <a:p>
            <a:pPr algn="ctr"/>
            <a:r>
              <a:rPr lang="pt-BR" sz="1400" dirty="0"/>
              <a:t>with </a:t>
            </a:r>
            <a:r>
              <a:rPr lang="pt-BR" sz="1400" dirty="0" err="1"/>
              <a:t>temperature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393432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47AA5-1413-1CBF-2098-B00FE25D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- Funcionamento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0E57A13-12D1-29EF-23F1-965337BE0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t-BR" dirty="0"/>
              <a:t>Treinamento</a:t>
            </a:r>
          </a:p>
          <a:p>
            <a:pPr lvl="1"/>
            <a:r>
              <a:rPr lang="pt-BR" dirty="0"/>
              <a:t>Função de perda: combinando informações do </a:t>
            </a:r>
            <a:r>
              <a:rPr lang="pt-BR" i="1" dirty="0" err="1"/>
              <a:t>dataset</a:t>
            </a:r>
            <a:r>
              <a:rPr lang="pt-BR" i="1" dirty="0"/>
              <a:t> </a:t>
            </a:r>
            <a:r>
              <a:rPr lang="pt-BR" dirty="0"/>
              <a:t>de treinamento com as adicionais do professor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pPr lvl="1"/>
            <a:r>
              <a:rPr lang="pt-BR" dirty="0"/>
              <a:t>Apenas os pesos do modelo mais simples</a:t>
            </a:r>
            <a:br>
              <a:rPr lang="pt-BR" dirty="0"/>
            </a:br>
            <a:r>
              <a:rPr lang="pt-BR" dirty="0"/>
              <a:t>são atualizados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D478894-ACFC-1138-FC7E-6B75AE835C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1"/>
          <a:stretch/>
        </p:blipFill>
        <p:spPr bwMode="auto">
          <a:xfrm>
            <a:off x="716960" y="3236389"/>
            <a:ext cx="4005511" cy="2670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8F6C0DF6-6324-62BD-B3A0-FF28063BD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7173" y="5422738"/>
            <a:ext cx="3745193" cy="125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69445C6-9E1C-E49F-5C8D-6F52AAD41E38}"/>
              </a:ext>
            </a:extLst>
          </p:cNvPr>
          <p:cNvCxnSpPr/>
          <p:nvPr/>
        </p:nvCxnSpPr>
        <p:spPr>
          <a:xfrm flipH="1" flipV="1">
            <a:off x="4186177" y="5139159"/>
            <a:ext cx="2858947" cy="605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159BA4-680A-6051-18B6-59072C8F0A2F}"/>
              </a:ext>
            </a:extLst>
          </p:cNvPr>
          <p:cNvSpPr txBox="1"/>
          <p:nvPr/>
        </p:nvSpPr>
        <p:spPr>
          <a:xfrm>
            <a:off x="7377896" y="5474084"/>
            <a:ext cx="1385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Cross </a:t>
            </a:r>
            <a:r>
              <a:rPr lang="pt-BR" dirty="0" err="1"/>
              <a:t>Entropy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4A3BB19-CA4B-4D62-3527-65791F1F04D0}"/>
              </a:ext>
            </a:extLst>
          </p:cNvPr>
          <p:cNvSpPr txBox="1"/>
          <p:nvPr/>
        </p:nvSpPr>
        <p:spPr>
          <a:xfrm>
            <a:off x="7045124" y="3499940"/>
            <a:ext cx="18789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 err="1">
                <a:solidFill>
                  <a:srgbClr val="292929"/>
                </a:solidFill>
                <a:effectLst/>
                <a:highlight>
                  <a:srgbClr val="FAFAFA"/>
                </a:highlight>
                <a:latin typeface="Inter"/>
              </a:rPr>
              <a:t>Kullback-Leibler</a:t>
            </a:r>
            <a:r>
              <a:rPr lang="pt-BR" b="0" i="0" dirty="0">
                <a:solidFill>
                  <a:srgbClr val="292929"/>
                </a:solidFill>
                <a:effectLst/>
                <a:highlight>
                  <a:srgbClr val="FAFAFA"/>
                </a:highlight>
                <a:latin typeface="Inter"/>
              </a:rPr>
              <a:t> (KL) </a:t>
            </a:r>
            <a:r>
              <a:rPr lang="pt-BR" b="0" i="0" dirty="0" err="1">
                <a:solidFill>
                  <a:srgbClr val="292929"/>
                </a:solidFill>
                <a:effectLst/>
                <a:highlight>
                  <a:srgbClr val="FAFAFA"/>
                </a:highlight>
                <a:latin typeface="Inter"/>
              </a:rPr>
              <a:t>divergence</a:t>
            </a:r>
            <a:endParaRPr lang="pt-BR" dirty="0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51E244BB-7328-62AB-4084-265DAEE913C9}"/>
              </a:ext>
            </a:extLst>
          </p:cNvPr>
          <p:cNvCxnSpPr>
            <a:stCxn id="8" idx="1"/>
          </p:cNvCxnSpPr>
          <p:nvPr/>
        </p:nvCxnSpPr>
        <p:spPr>
          <a:xfrm flipH="1">
            <a:off x="4236334" y="3823106"/>
            <a:ext cx="2808790" cy="36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 descr="Download Plus, Sign, Green. Royalty-Free Vector Graphic - Pixabay">
            <a:extLst>
              <a:ext uri="{FF2B5EF4-FFF2-40B4-BE49-F238E27FC236}">
                <a16:creationId xmlns:a16="http://schemas.microsoft.com/office/drawing/2014/main" id="{432D7C44-B6E8-62DD-6C30-DEF4D2DC0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3003" y="4592370"/>
            <a:ext cx="404089" cy="402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5EE72230-A068-635B-9E82-BC772974DF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2922" y="3610637"/>
            <a:ext cx="2397318" cy="557516"/>
          </a:xfrm>
          <a:prstGeom prst="rect">
            <a:avLst/>
          </a:prstGeom>
        </p:spPr>
      </p:pic>
      <p:pic>
        <p:nvPicPr>
          <p:cNvPr id="17" name="Picture 4" descr="Download Plus, Sign, Green. Royalty-Free Vector Graphic - Pixabay">
            <a:extLst>
              <a:ext uri="{FF2B5EF4-FFF2-40B4-BE49-F238E27FC236}">
                <a16:creationId xmlns:a16="http://schemas.microsoft.com/office/drawing/2014/main" id="{4E8DF219-4A91-54ED-298E-24647526EE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1448606" y="3775789"/>
            <a:ext cx="228222" cy="22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9964A193-458B-D20B-7E82-FE860D97D4B6}"/>
              </a:ext>
            </a:extLst>
          </p:cNvPr>
          <p:cNvSpPr txBox="1"/>
          <p:nvPr/>
        </p:nvSpPr>
        <p:spPr>
          <a:xfrm>
            <a:off x="11749838" y="3681081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endParaRPr lang="pt-BR" dirty="0"/>
          </a:p>
        </p:txBody>
      </p:sp>
      <p:pic>
        <p:nvPicPr>
          <p:cNvPr id="19" name="Picture 4" descr="Download Plus, Sign, Green. Royalty-Free Vector Graphic - Pixabay">
            <a:extLst>
              <a:ext uri="{FF2B5EF4-FFF2-40B4-BE49-F238E27FC236}">
                <a16:creationId xmlns:a16="http://schemas.microsoft.com/office/drawing/2014/main" id="{C937D504-5E97-445B-EFA6-8AF374C61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00000">
            <a:off x="11474709" y="5631296"/>
            <a:ext cx="228222" cy="22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B680F7-4956-A49B-A22F-D708CB1B8017}"/>
              </a:ext>
            </a:extLst>
          </p:cNvPr>
          <p:cNvSpPr txBox="1"/>
          <p:nvPr/>
        </p:nvSpPr>
        <p:spPr>
          <a:xfrm>
            <a:off x="11636058" y="5536587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(1-</a:t>
            </a:r>
            <a:r>
              <a:rPr lang="el-GR" dirty="0"/>
              <a:t>α</a:t>
            </a:r>
            <a:r>
              <a:rPr lang="pt-BR" dirty="0"/>
              <a:t>)</a:t>
            </a:r>
          </a:p>
        </p:txBody>
      </p:sp>
      <p:sp>
        <p:nvSpPr>
          <p:cNvPr id="21" name="Colchete Esquerdo 20">
            <a:extLst>
              <a:ext uri="{FF2B5EF4-FFF2-40B4-BE49-F238E27FC236}">
                <a16:creationId xmlns:a16="http://schemas.microsoft.com/office/drawing/2014/main" id="{7C6B92B0-0951-B01D-FD2B-570739EFD578}"/>
              </a:ext>
            </a:extLst>
          </p:cNvPr>
          <p:cNvSpPr/>
          <p:nvPr/>
        </p:nvSpPr>
        <p:spPr>
          <a:xfrm rot="5400000">
            <a:off x="10926586" y="3433158"/>
            <a:ext cx="46299" cy="32728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olchete Esquerdo 21">
            <a:extLst>
              <a:ext uri="{FF2B5EF4-FFF2-40B4-BE49-F238E27FC236}">
                <a16:creationId xmlns:a16="http://schemas.microsoft.com/office/drawing/2014/main" id="{2419E121-B6F7-E714-B435-BB9C00AE3281}"/>
              </a:ext>
            </a:extLst>
          </p:cNvPr>
          <p:cNvSpPr/>
          <p:nvPr/>
        </p:nvSpPr>
        <p:spPr>
          <a:xfrm rot="16200000">
            <a:off x="10953594" y="3981361"/>
            <a:ext cx="46299" cy="327285"/>
          </a:xfrm>
          <a:prstGeom prst="lef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olchete Esquerdo 22">
            <a:extLst>
              <a:ext uri="{FF2B5EF4-FFF2-40B4-BE49-F238E27FC236}">
                <a16:creationId xmlns:a16="http://schemas.microsoft.com/office/drawing/2014/main" id="{C0B3A90B-F6D9-323C-7C97-D218AE5520C5}"/>
              </a:ext>
            </a:extLst>
          </p:cNvPr>
          <p:cNvSpPr/>
          <p:nvPr/>
        </p:nvSpPr>
        <p:spPr>
          <a:xfrm rot="5400000">
            <a:off x="10288492" y="3564732"/>
            <a:ext cx="46299" cy="327285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9E37117D-7664-9D42-E729-E2107AC9FCB7}"/>
              </a:ext>
            </a:extLst>
          </p:cNvPr>
          <p:cNvCxnSpPr>
            <a:stCxn id="23" idx="1"/>
          </p:cNvCxnSpPr>
          <p:nvPr/>
        </p:nvCxnSpPr>
        <p:spPr>
          <a:xfrm flipV="1">
            <a:off x="10311641" y="3429000"/>
            <a:ext cx="0" cy="2762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23E82C35-0A8C-9B46-7CEC-19B798959AF6}"/>
              </a:ext>
            </a:extLst>
          </p:cNvPr>
          <p:cNvCxnSpPr>
            <a:stCxn id="21" idx="1"/>
          </p:cNvCxnSpPr>
          <p:nvPr/>
        </p:nvCxnSpPr>
        <p:spPr>
          <a:xfrm flipV="1">
            <a:off x="10949735" y="3429000"/>
            <a:ext cx="0" cy="1446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to 28">
            <a:extLst>
              <a:ext uri="{FF2B5EF4-FFF2-40B4-BE49-F238E27FC236}">
                <a16:creationId xmlns:a16="http://schemas.microsoft.com/office/drawing/2014/main" id="{D8ABF77A-52E2-C891-D1C1-803931D36774}"/>
              </a:ext>
            </a:extLst>
          </p:cNvPr>
          <p:cNvCxnSpPr/>
          <p:nvPr/>
        </p:nvCxnSpPr>
        <p:spPr>
          <a:xfrm>
            <a:off x="10311641" y="3429000"/>
            <a:ext cx="63809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D7B1B7F7-84CC-4F05-519F-1121E7B1E4A3}"/>
              </a:ext>
            </a:extLst>
          </p:cNvPr>
          <p:cNvCxnSpPr/>
          <p:nvPr/>
        </p:nvCxnSpPr>
        <p:spPr>
          <a:xfrm flipV="1">
            <a:off x="10630688" y="3310359"/>
            <a:ext cx="0" cy="1186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43E5E446-50E2-606C-EDDD-3ED34E8C302A}"/>
              </a:ext>
            </a:extLst>
          </p:cNvPr>
          <p:cNvSpPr txBox="1"/>
          <p:nvPr/>
        </p:nvSpPr>
        <p:spPr>
          <a:xfrm>
            <a:off x="10311641" y="2959262"/>
            <a:ext cx="72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chemeClr val="accent1"/>
                </a:solidFill>
              </a:rPr>
              <a:t>Teacher’s</a:t>
            </a:r>
            <a:r>
              <a:rPr lang="pt-BR" sz="900" dirty="0">
                <a:solidFill>
                  <a:schemeClr val="accent1"/>
                </a:solidFill>
              </a:rPr>
              <a:t> </a:t>
            </a:r>
            <a:r>
              <a:rPr lang="pt-BR" sz="900" dirty="0" err="1">
                <a:solidFill>
                  <a:schemeClr val="accent1"/>
                </a:solidFill>
              </a:rPr>
              <a:t>Prediction</a:t>
            </a:r>
            <a:endParaRPr lang="pt-BR" sz="900" dirty="0">
              <a:solidFill>
                <a:schemeClr val="accent1"/>
              </a:solidFill>
            </a:endParaRPr>
          </a:p>
        </p:txBody>
      </p:sp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5936429-D80A-DE72-5817-A580ED1DCE8A}"/>
              </a:ext>
            </a:extLst>
          </p:cNvPr>
          <p:cNvCxnSpPr/>
          <p:nvPr/>
        </p:nvCxnSpPr>
        <p:spPr>
          <a:xfrm flipV="1">
            <a:off x="10988315" y="4168153"/>
            <a:ext cx="0" cy="11864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820A143-659A-F581-7BDD-C012C881F9D1}"/>
              </a:ext>
            </a:extLst>
          </p:cNvPr>
          <p:cNvSpPr txBox="1"/>
          <p:nvPr/>
        </p:nvSpPr>
        <p:spPr>
          <a:xfrm>
            <a:off x="10701052" y="4249053"/>
            <a:ext cx="72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 err="1">
                <a:solidFill>
                  <a:srgbClr val="FF0000"/>
                </a:solidFill>
              </a:rPr>
              <a:t>Student’s</a:t>
            </a:r>
            <a:r>
              <a:rPr lang="pt-BR" sz="900" dirty="0">
                <a:solidFill>
                  <a:srgbClr val="FF0000"/>
                </a:solidFill>
              </a:rPr>
              <a:t> </a:t>
            </a:r>
            <a:r>
              <a:rPr lang="pt-BR" sz="900" dirty="0" err="1">
                <a:solidFill>
                  <a:srgbClr val="FF0000"/>
                </a:solidFill>
              </a:rPr>
              <a:t>Prediction</a:t>
            </a:r>
            <a:endParaRPr lang="pt-BR" sz="900" dirty="0">
              <a:solidFill>
                <a:srgbClr val="FF0000"/>
              </a:solidFill>
            </a:endParaRP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65E0B9DF-8E3C-44DB-6EAF-3756D67A58E9}"/>
              </a:ext>
            </a:extLst>
          </p:cNvPr>
          <p:cNvSpPr txBox="1"/>
          <p:nvPr/>
        </p:nvSpPr>
        <p:spPr>
          <a:xfrm>
            <a:off x="9444411" y="6514727"/>
            <a:ext cx="2683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l-GR" dirty="0"/>
              <a:t>α</a:t>
            </a:r>
            <a:r>
              <a:rPr lang="pt-BR" dirty="0"/>
              <a:t>: fator de balanceamento</a:t>
            </a:r>
          </a:p>
        </p:txBody>
      </p: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38DCAD5-8194-7F9E-70F7-4220418075C0}"/>
              </a:ext>
            </a:extLst>
          </p:cNvPr>
          <p:cNvCxnSpPr/>
          <p:nvPr/>
        </p:nvCxnSpPr>
        <p:spPr>
          <a:xfrm flipH="1" flipV="1">
            <a:off x="3449256" y="5422738"/>
            <a:ext cx="189053" cy="4831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9549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635192-03EE-3D9F-C7CF-48C15839A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- Funcionamento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C4DF1D04-557E-F6D1-1A6D-75639B064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5050" y="2223023"/>
            <a:ext cx="7161899" cy="4351338"/>
          </a:xfrm>
        </p:spPr>
      </p:pic>
      <p:sp>
        <p:nvSpPr>
          <p:cNvPr id="6" name="Espaço Reservado para Conteúdo 4">
            <a:extLst>
              <a:ext uri="{FF2B5EF4-FFF2-40B4-BE49-F238E27FC236}">
                <a16:creationId xmlns:a16="http://schemas.microsoft.com/office/drawing/2014/main" id="{BD625491-DA77-D02E-E659-8A55E2DB0656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Exemplo:</a:t>
            </a:r>
          </a:p>
        </p:txBody>
      </p:sp>
    </p:spTree>
    <p:extLst>
      <p:ext uri="{BB962C8B-B14F-4D97-AF65-F5344CB8AC3E}">
        <p14:creationId xmlns:p14="http://schemas.microsoft.com/office/powerpoint/2010/main" val="40272536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547AA5-1413-1CBF-2098-B00FE25D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- Funcionamento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A0E57A13-12D1-29EF-23F1-965337BE09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5"/>
          </a:xfrm>
        </p:spPr>
        <p:txBody>
          <a:bodyPr>
            <a:normAutofit/>
          </a:bodyPr>
          <a:lstStyle/>
          <a:p>
            <a:r>
              <a:rPr lang="pt-BR" dirty="0"/>
              <a:t>Treinamento</a:t>
            </a:r>
          </a:p>
          <a:p>
            <a:pPr lvl="1"/>
            <a:r>
              <a:rPr lang="pt-BR" dirty="0"/>
              <a:t>Fazer com que o modelo estudante reproduza o comportamento do modelo professor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6CBF519-DA73-3A82-3C9E-62B6BFFE2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81" y="3009592"/>
            <a:ext cx="9829279" cy="3341316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57E8F92-EC25-A335-B947-86DAB4275657}"/>
              </a:ext>
            </a:extLst>
          </p:cNvPr>
          <p:cNvSpPr txBox="1"/>
          <p:nvPr/>
        </p:nvSpPr>
        <p:spPr>
          <a:xfrm>
            <a:off x="1986595" y="6411695"/>
            <a:ext cx="260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Antes do Treinamento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3974798-D221-1565-0844-00E41C83CCE5}"/>
              </a:ext>
            </a:extLst>
          </p:cNvPr>
          <p:cNvSpPr txBox="1"/>
          <p:nvPr/>
        </p:nvSpPr>
        <p:spPr>
          <a:xfrm>
            <a:off x="7556612" y="6411695"/>
            <a:ext cx="2609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Após o Treinamento</a:t>
            </a:r>
          </a:p>
        </p:txBody>
      </p:sp>
    </p:spTree>
    <p:extLst>
      <p:ext uri="{BB962C8B-B14F-4D97-AF65-F5344CB8AC3E}">
        <p14:creationId xmlns:p14="http://schemas.microsoft.com/office/powerpoint/2010/main" val="29415752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F4088-5A3A-AC6A-6797-2F5FC924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6480E177-C57F-AE7D-04A4-44478F3AC1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7244" y="1258196"/>
            <a:ext cx="8783126" cy="5599804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058E805-AD58-9891-CD29-6DD3EE2A4008}"/>
              </a:ext>
            </a:extLst>
          </p:cNvPr>
          <p:cNvSpPr/>
          <p:nvPr/>
        </p:nvSpPr>
        <p:spPr>
          <a:xfrm>
            <a:off x="2156750" y="2299504"/>
            <a:ext cx="2326511" cy="154329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820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F4088-5A3A-AC6A-6797-2F5FC924D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387" cy="1325563"/>
          </a:xfrm>
        </p:spPr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 e Aplicações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9B793-6997-FC4A-5928-77EECBA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Destilação baseada em </a:t>
            </a:r>
            <a:r>
              <a:rPr lang="pt-BR" i="1" dirty="0"/>
              <a:t>features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99BE220-5EED-5218-6B09-CA1697C10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4751" y="2350741"/>
            <a:ext cx="6105082" cy="408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073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9B793-6997-FC4A-5928-77EECBA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Destilação com presença (supervisionado) ou ausência de rótulos (</a:t>
            </a:r>
            <a:r>
              <a:rPr lang="pt-BR" dirty="0" err="1"/>
              <a:t>auto-supervisionado</a:t>
            </a:r>
            <a:r>
              <a:rPr lang="pt-BR" dirty="0"/>
              <a:t>) ou misto (</a:t>
            </a:r>
            <a:r>
              <a:rPr lang="pt-BR" dirty="0" err="1"/>
              <a:t>semi-supervisionado</a:t>
            </a:r>
            <a:r>
              <a:rPr lang="pt-BR" dirty="0"/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2276DE6-91FB-A818-5A27-7C758E115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341" y="3020993"/>
            <a:ext cx="6079048" cy="3039524"/>
          </a:xfrm>
          <a:prstGeom prst="rect">
            <a:avLst/>
          </a:prstGeom>
        </p:spPr>
      </p:pic>
      <p:sp>
        <p:nvSpPr>
          <p:cNvPr id="11" name="Título 1">
            <a:extLst>
              <a:ext uri="{FF2B5EF4-FFF2-40B4-BE49-F238E27FC236}">
                <a16:creationId xmlns:a16="http://schemas.microsoft.com/office/drawing/2014/main" id="{954B0EE6-E07B-7B23-F0F0-E86007DCC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387" cy="1325563"/>
          </a:xfrm>
        </p:spPr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 e Aplicações</a:t>
            </a:r>
          </a:p>
        </p:txBody>
      </p:sp>
    </p:spTree>
    <p:extLst>
      <p:ext uri="{BB962C8B-B14F-4D97-AF65-F5344CB8AC3E}">
        <p14:creationId xmlns:p14="http://schemas.microsoft.com/office/powerpoint/2010/main" val="1746352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45911" cy="4351338"/>
          </a:xfrm>
        </p:spPr>
        <p:txBody>
          <a:bodyPr>
            <a:normAutofit/>
          </a:bodyPr>
          <a:lstStyle/>
          <a:p>
            <a:r>
              <a:rPr lang="pt-BR" dirty="0"/>
              <a:t>Recentemente os avanços na disponibilidade de dados e capacidade computacional resultou em </a:t>
            </a:r>
            <a:r>
              <a:rPr lang="pt-BR" b="1" dirty="0"/>
              <a:t>grandes </a:t>
            </a:r>
            <a:r>
              <a:rPr lang="pt-BR" dirty="0"/>
              <a:t>redes neurais artificiais capazes de desempenhar tarefas complexas em vários domínios.</a:t>
            </a:r>
          </a:p>
          <a:p>
            <a:endParaRPr lang="pt-BR" dirty="0"/>
          </a:p>
          <a:p>
            <a:r>
              <a:rPr lang="pt-BR" dirty="0" err="1"/>
              <a:t>Ex</a:t>
            </a:r>
            <a:r>
              <a:rPr lang="pt-BR" dirty="0"/>
              <a:t>: GPT-4 com 1,76 trilhões de parâmetros [3]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D51357F-2A44-8AC6-C594-672DA6F6EC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379" y="1381246"/>
            <a:ext cx="6104799" cy="4695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6FDB1CB-0F49-039A-7460-B5354F2942DA}"/>
              </a:ext>
            </a:extLst>
          </p:cNvPr>
          <p:cNvSpPr txBox="1"/>
          <p:nvPr/>
        </p:nvSpPr>
        <p:spPr>
          <a:xfrm>
            <a:off x="10617190" y="5872920"/>
            <a:ext cx="390335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050" dirty="0"/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9B793-6997-FC4A-5928-77EECBA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Mais de um modelo professor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DB569E-6193-1155-D557-9DF908B5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929" y="2917308"/>
            <a:ext cx="7616142" cy="2981923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2A8FE528-D4C8-F4BF-174A-7BA9170C8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387" cy="1325563"/>
          </a:xfrm>
        </p:spPr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 e Aplicações</a:t>
            </a:r>
          </a:p>
        </p:txBody>
      </p:sp>
    </p:spTree>
    <p:extLst>
      <p:ext uri="{BB962C8B-B14F-4D97-AF65-F5344CB8AC3E}">
        <p14:creationId xmlns:p14="http://schemas.microsoft.com/office/powerpoint/2010/main" val="34155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9B793-6997-FC4A-5928-77EECBA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Mais de um modelo professor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FDB569E-6193-1155-D557-9DF908B53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7929" y="2917308"/>
            <a:ext cx="7616142" cy="2981923"/>
          </a:xfrm>
          <a:prstGeom prst="rect">
            <a:avLst/>
          </a:prstGeom>
        </p:spPr>
      </p:pic>
      <p:sp>
        <p:nvSpPr>
          <p:cNvPr id="9" name="Título 1">
            <a:extLst>
              <a:ext uri="{FF2B5EF4-FFF2-40B4-BE49-F238E27FC236}">
                <a16:creationId xmlns:a16="http://schemas.microsoft.com/office/drawing/2014/main" id="{8E7250F2-33FB-A1FE-7E2D-F92D861D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387" cy="1325563"/>
          </a:xfrm>
        </p:spPr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 e Aplicações</a:t>
            </a:r>
          </a:p>
        </p:txBody>
      </p:sp>
    </p:spTree>
    <p:extLst>
      <p:ext uri="{BB962C8B-B14F-4D97-AF65-F5344CB8AC3E}">
        <p14:creationId xmlns:p14="http://schemas.microsoft.com/office/powerpoint/2010/main" val="1121676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9B793-6997-FC4A-5928-77EECBA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Unificação de modelos / </a:t>
            </a:r>
            <a:r>
              <a:rPr lang="pt-BR" dirty="0" err="1"/>
              <a:t>datasets</a:t>
            </a:r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E7250F2-33FB-A1FE-7E2D-F92D861D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387" cy="1325563"/>
          </a:xfrm>
        </p:spPr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 e Aplicações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E12DB3F-ABE5-E85C-4E74-C8C88E351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7384" y="2766349"/>
            <a:ext cx="8137232" cy="382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7118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9B793-6997-FC4A-5928-77EECBA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Customização de estudantes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E7250F2-33FB-A1FE-7E2D-F92D861D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387" cy="1325563"/>
          </a:xfrm>
        </p:spPr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 e Aplicações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CA5DA6-3D39-E34A-3335-43224B9A8E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755" y="2465190"/>
            <a:ext cx="6611273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901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9B793-6997-FC4A-5928-77EECBA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Aprendizado Mútuo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E7250F2-33FB-A1FE-7E2D-F92D861D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387" cy="1325563"/>
          </a:xfrm>
        </p:spPr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 e Aplicações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C0A625A-1172-384C-655F-061524DB7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615" y="2818570"/>
            <a:ext cx="6011114" cy="3258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8841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9B793-6997-FC4A-5928-77EECBA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Dados de diferentes domínios (</a:t>
            </a:r>
            <a:r>
              <a:rPr lang="pt-BR" i="1" dirty="0" err="1"/>
              <a:t>cross</a:t>
            </a:r>
            <a:r>
              <a:rPr lang="pt-BR" i="1" dirty="0"/>
              <a:t> modal</a:t>
            </a:r>
            <a:r>
              <a:rPr lang="pt-BR" dirty="0"/>
              <a:t>)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E7250F2-33FB-A1FE-7E2D-F92D861D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387" cy="1325563"/>
          </a:xfrm>
        </p:spPr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 e Aplicações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74BD110-89E1-81C9-148E-5F40FC4C1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3262959"/>
            <a:ext cx="3760297" cy="210602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F6D35FA-F528-525D-A690-EDC2F5410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7971" y="3186896"/>
            <a:ext cx="6435018" cy="234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3083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9B793-6997-FC4A-5928-77EECBA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Transformação de Arquiteturas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E7250F2-33FB-A1FE-7E2D-F92D861D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387" cy="1325563"/>
          </a:xfrm>
        </p:spPr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 e Aplicações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E1CE6F6-BABB-A959-8D69-849B69A32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891" y="2740024"/>
            <a:ext cx="4420217" cy="319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5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9B793-6997-FC4A-5928-77EECBA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Baseadas em GAN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GAN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CGAN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E7250F2-33FB-A1FE-7E2D-F92D861D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387" cy="1325563"/>
          </a:xfrm>
        </p:spPr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 e Aplicações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85530E-0575-300D-DBC0-E56BB341B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680" y="2193609"/>
            <a:ext cx="4942596" cy="200002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57EEC4B-A1B9-13D6-E3F4-63D871DEAD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227" y="4284773"/>
            <a:ext cx="4842978" cy="2153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842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11412638" y="6396942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F29B793-6997-FC4A-5928-77EECBA09C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Outras aplicações:</a:t>
            </a:r>
          </a:p>
          <a:p>
            <a:pPr lvl="1"/>
            <a:r>
              <a:rPr lang="pt-BR" dirty="0"/>
              <a:t>Generalização</a:t>
            </a:r>
          </a:p>
          <a:p>
            <a:pPr lvl="2"/>
            <a:r>
              <a:rPr lang="pt-BR" dirty="0"/>
              <a:t>Modelo menor desaprende algumas características específicas do </a:t>
            </a:r>
            <a:r>
              <a:rPr lang="pt-BR" i="1" dirty="0" err="1"/>
              <a:t>dataset</a:t>
            </a:r>
            <a:endParaRPr lang="pt-BR" i="1" dirty="0"/>
          </a:p>
          <a:p>
            <a:pPr lvl="1"/>
            <a:r>
              <a:rPr lang="pt-BR" dirty="0"/>
              <a:t>Especialização</a:t>
            </a:r>
          </a:p>
          <a:p>
            <a:pPr lvl="2"/>
            <a:r>
              <a:rPr lang="pt-BR" dirty="0"/>
              <a:t>Modelo menos para realizar apenas parte das tarefas do modelo mais complexo</a:t>
            </a:r>
          </a:p>
          <a:p>
            <a:pPr lvl="1"/>
            <a:r>
              <a:rPr lang="pt-BR" dirty="0"/>
              <a:t>Aprendizado Incremental</a:t>
            </a:r>
          </a:p>
          <a:p>
            <a:pPr lvl="2"/>
            <a:r>
              <a:rPr lang="pt-BR" dirty="0"/>
              <a:t>Manter performance com as classes antigas enquanto aprende classes novas</a:t>
            </a:r>
          </a:p>
          <a:p>
            <a:pPr lvl="1"/>
            <a:r>
              <a:rPr lang="pt-BR" dirty="0"/>
              <a:t>Aprendizado Colaborativo / Paralelo</a:t>
            </a:r>
          </a:p>
          <a:p>
            <a:pPr lvl="2"/>
            <a:r>
              <a:rPr lang="pt-BR" dirty="0"/>
              <a:t>Fusão dos dados aprendidos em diferentes processos de treinamento</a:t>
            </a:r>
          </a:p>
          <a:p>
            <a:pPr lvl="2"/>
            <a:endParaRPr lang="pt-BR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8E7250F2-33FB-A1FE-7E2D-F92D861D1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02387" cy="1325563"/>
          </a:xfrm>
        </p:spPr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– Variações e Aplicações</a:t>
            </a:r>
          </a:p>
        </p:txBody>
      </p:sp>
    </p:spTree>
    <p:extLst>
      <p:ext uri="{BB962C8B-B14F-4D97-AF65-F5344CB8AC3E}">
        <p14:creationId xmlns:p14="http://schemas.microsoft.com/office/powerpoint/2010/main" val="9355260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E3CEB9C0-974B-4723-90D5-926BBA1174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728" y="611730"/>
            <a:ext cx="6474107" cy="24277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Destillation</a:t>
            </a:r>
            <a:endParaRPr lang="pt-BR" dirty="0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D96D99-F849-5A36-0C06-408BD3226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40301" cy="4351338"/>
          </a:xfrm>
        </p:spPr>
        <p:txBody>
          <a:bodyPr/>
          <a:lstStyle/>
          <a:p>
            <a:r>
              <a:rPr lang="pt-BR" dirty="0"/>
              <a:t>Demonstração</a:t>
            </a:r>
          </a:p>
          <a:p>
            <a:pPr lvl="1"/>
            <a:r>
              <a:rPr lang="pt-BR" dirty="0"/>
              <a:t>Papers with </a:t>
            </a:r>
            <a:r>
              <a:rPr lang="pt-BR" dirty="0" err="1"/>
              <a:t>code</a:t>
            </a:r>
            <a:r>
              <a:rPr lang="pt-BR" dirty="0"/>
              <a:t>: 61 implementações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DDC9ED-1A64-2AB0-FA82-BBD41F6933BB}"/>
              </a:ext>
            </a:extLst>
          </p:cNvPr>
          <p:cNvSpPr txBox="1"/>
          <p:nvPr/>
        </p:nvSpPr>
        <p:spPr>
          <a:xfrm>
            <a:off x="11579242" y="367181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DFD748EA-A629-F2B7-4660-3F9046652C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483" y="2837204"/>
            <a:ext cx="4090168" cy="3655671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8A0AE0F-7CB2-C8A3-479E-0D0D87DA54A6}"/>
              </a:ext>
            </a:extLst>
          </p:cNvPr>
          <p:cNvSpPr txBox="1"/>
          <p:nvPr/>
        </p:nvSpPr>
        <p:spPr>
          <a:xfrm>
            <a:off x="5640728" y="40411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https://colab.research.google.com/github/keras-team/keras-io/blob/master/examples/vision/ipynb/knowledge_distillation</a:t>
            </a:r>
            <a:r>
              <a:rPr lang="pt-BR">
                <a:hlinkClick r:id="rId4"/>
              </a:rPr>
              <a:t>.ipynb</a:t>
            </a:r>
            <a:r>
              <a:rPr lang="pt-BR"/>
              <a:t> 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4681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6E535D-D98B-6A49-60A0-32C7941B0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D5F64DA-1B9C-026B-90BF-767D96759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124996" cy="4351338"/>
          </a:xfrm>
        </p:spPr>
        <p:txBody>
          <a:bodyPr/>
          <a:lstStyle/>
          <a:p>
            <a:pPr algn="just"/>
            <a:r>
              <a:rPr lang="pt-BR" dirty="0"/>
              <a:t>Apesar destes modelos apresentarem excepcional performance em tantas tarefas diversas, não são próprios para distribuição ou emprego em ambientes com capacidades computacionais moderadas ou reduzidas.</a:t>
            </a:r>
          </a:p>
        </p:txBody>
      </p:sp>
      <p:pic>
        <p:nvPicPr>
          <p:cNvPr id="4098" name="Picture 2" descr="Nvidia announced the transformation of data centers into AI factories">
            <a:extLst>
              <a:ext uri="{FF2B5EF4-FFF2-40B4-BE49-F238E27FC236}">
                <a16:creationId xmlns:a16="http://schemas.microsoft.com/office/drawing/2014/main" id="{818A286D-7EEF-BCBC-0024-B560C7419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2033" y="1893535"/>
            <a:ext cx="4796218" cy="1918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VIDIA Jetson Nano">
            <a:extLst>
              <a:ext uri="{FF2B5EF4-FFF2-40B4-BE49-F238E27FC236}">
                <a16:creationId xmlns:a16="http://schemas.microsoft.com/office/drawing/2014/main" id="{E7B179E1-EDC9-0F1F-96BC-CE1B5BA3D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2" t="21267" r="25315" b="25697"/>
          <a:stretch/>
        </p:blipFill>
        <p:spPr bwMode="auto">
          <a:xfrm>
            <a:off x="7549531" y="5076768"/>
            <a:ext cx="2338357" cy="1557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Som Jetson Nano">
            <a:extLst>
              <a:ext uri="{FF2B5EF4-FFF2-40B4-BE49-F238E27FC236}">
                <a16:creationId xmlns:a16="http://schemas.microsoft.com/office/drawing/2014/main" id="{70E12979-910F-D57F-1894-963261A2B4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4" t="19325" r="26206" b="18293"/>
          <a:stretch/>
        </p:blipFill>
        <p:spPr bwMode="auto">
          <a:xfrm>
            <a:off x="10102907" y="5262691"/>
            <a:ext cx="1565228" cy="1185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9655D2A-DC51-9F4E-12D8-4AA7C9650719}"/>
              </a:ext>
            </a:extLst>
          </p:cNvPr>
          <p:cNvSpPr txBox="1"/>
          <p:nvPr/>
        </p:nvSpPr>
        <p:spPr>
          <a:xfrm>
            <a:off x="11790744" y="6358359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[4]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8469867-39CE-3F0D-A119-0666ECDD9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4839" y="3881269"/>
            <a:ext cx="1179308" cy="104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80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/>
              <a:t>[1] </a:t>
            </a:r>
          </a:p>
          <a:p>
            <a:pPr marL="0" indent="0">
              <a:buNone/>
            </a:pPr>
            <a:r>
              <a:rPr lang="pt-BR" dirty="0"/>
              <a:t>[2] </a:t>
            </a:r>
            <a:r>
              <a:rPr lang="pt-BR" dirty="0">
                <a:hlinkClick r:id="rId2"/>
              </a:rPr>
              <a:t>https://towardsdatascience.com/the-rise-of-cognitive-ai-a29d2b724ccc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[3] </a:t>
            </a:r>
            <a:r>
              <a:rPr lang="pt-BR" dirty="0">
                <a:hlinkClick r:id="rId3"/>
              </a:rPr>
              <a:t>https://en.wikipedia.org/wiki/GPT-4#:~:</a:t>
            </a:r>
            <a:r>
              <a:rPr lang="pt-BR" dirty="0" err="1">
                <a:hlinkClick r:id="rId3"/>
              </a:rPr>
              <a:t>text</a:t>
            </a:r>
            <a:r>
              <a:rPr lang="pt-BR" dirty="0">
                <a:hlinkClick r:id="rId3"/>
              </a:rPr>
              <a:t>=Rumors%20claim%20that%20GPT%2D4,running%20and%20by%20George%20Hotz</a:t>
            </a:r>
            <a:r>
              <a:rPr lang="pt-BR" dirty="0"/>
              <a:t>.</a:t>
            </a:r>
          </a:p>
          <a:p>
            <a:pPr marL="0" indent="0">
              <a:buNone/>
            </a:pPr>
            <a:r>
              <a:rPr lang="en-US" dirty="0"/>
              <a:t>[4] </a:t>
            </a:r>
            <a:r>
              <a:rPr lang="en-US" dirty="0">
                <a:hlinkClick r:id="rId4"/>
              </a:rPr>
              <a:t>https://www.hwlibre.com/pt/nvidia-jetson-nano-sbc/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[5] Lin Wang, </a:t>
            </a:r>
            <a:r>
              <a:rPr lang="pt-BR" dirty="0" err="1"/>
              <a:t>Kuk</a:t>
            </a:r>
            <a:r>
              <a:rPr lang="pt-BR" dirty="0"/>
              <a:t>-Jin Yoon, “</a:t>
            </a:r>
            <a:r>
              <a:rPr lang="en-US" dirty="0"/>
              <a:t>Knowledge Distillation and Student-Teacher Learning for Visual Intelligence: A Review and New Outlooks</a:t>
            </a:r>
            <a:r>
              <a:rPr lang="pt-BR" dirty="0"/>
              <a:t>“, </a:t>
            </a:r>
            <a:r>
              <a:rPr lang="pt-B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IEEE </a:t>
            </a:r>
            <a:r>
              <a:rPr lang="pt-BR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Transactions</a:t>
            </a:r>
            <a:r>
              <a:rPr lang="pt-B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</a:t>
            </a:r>
            <a:r>
              <a:rPr lang="pt-BR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on</a:t>
            </a:r>
            <a:r>
              <a:rPr lang="pt-B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</a:t>
            </a:r>
            <a:r>
              <a:rPr lang="pt-BR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Pattern</a:t>
            </a:r>
            <a:r>
              <a:rPr lang="pt-B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</a:t>
            </a:r>
            <a:r>
              <a:rPr lang="pt-BR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Analysis</a:t>
            </a:r>
            <a:r>
              <a:rPr lang="pt-B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</a:t>
            </a:r>
            <a:r>
              <a:rPr lang="pt-BR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and</a:t>
            </a:r>
            <a:r>
              <a:rPr lang="pt-BR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 Machine </a:t>
            </a:r>
            <a:r>
              <a:rPr lang="pt-BR" b="0" i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Lucida Grande"/>
              </a:rPr>
              <a:t>Intelligence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2D556-C922-9BBF-664B-EBC53A05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Quiz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BCD39-AC79-01BE-E090-C1275755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- </a:t>
            </a:r>
            <a:r>
              <a:rPr lang="pt-BR" dirty="0">
                <a:hlinkClick r:id="rId2"/>
              </a:rPr>
              <a:t>https://forms.gle/YVGP1vVq8QDGYUFY9</a:t>
            </a:r>
            <a:r>
              <a:rPr lang="pt-BR" dirty="0"/>
              <a:t> 	</a:t>
            </a:r>
          </a:p>
          <a:p>
            <a:r>
              <a:rPr lang="pt-BR" dirty="0"/>
              <a:t>Anexem o </a:t>
            </a:r>
            <a:r>
              <a:rPr lang="pt-BR" i="1" dirty="0"/>
              <a:t>print screen</a:t>
            </a:r>
            <a:r>
              <a:rPr lang="pt-BR" dirty="0"/>
              <a:t> da pontuação obtida à tarefa específica do MS Teams.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0954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FB269B-E5FB-2918-993F-EB0D29AED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96C5D57-5486-A614-DF1D-AE811B8539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Há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várias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técnicas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para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aumentar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regular"/>
              </a:rPr>
              <a:t>eficiência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modelos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e que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até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geram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melhoria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desempenho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como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pruning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, 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sparsity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, 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compression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, </a:t>
            </a:r>
            <a:r>
              <a:rPr lang="en-US" b="1" i="0" dirty="0">
                <a:solidFill>
                  <a:schemeClr val="accent6">
                    <a:lumMod val="75000"/>
                  </a:schemeClr>
                </a:solidFill>
                <a:effectLst/>
                <a:latin typeface="inter-regular"/>
              </a:rPr>
              <a:t>distillation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e </a:t>
            </a:r>
            <a:r>
              <a:rPr lang="en-US" b="1" i="0" dirty="0">
                <a:solidFill>
                  <a:srgbClr val="333333"/>
                </a:solidFill>
                <a:effectLst/>
                <a:latin typeface="inter-regular"/>
              </a:rPr>
              <a:t>graph neural networks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</a:p>
          <a:p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r>
              <a:rPr lang="en-US" dirty="0" err="1">
                <a:solidFill>
                  <a:srgbClr val="333333"/>
                </a:solidFill>
                <a:latin typeface="inter-regular"/>
              </a:rPr>
              <a:t>Deseja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-se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então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a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redução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do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tamanho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do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modelo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em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ordens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magnitude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sem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comprometer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a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qualidade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dos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resultados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produzidos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pelo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novo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modelo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35558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D4C48A-5765-0DDE-9272-3E8F790A2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9D9177-759E-7358-6A8C-A83EDF68B1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78661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É uma técnica para </a:t>
            </a:r>
            <a:r>
              <a:rPr lang="pt-BR" b="1" dirty="0"/>
              <a:t>compressão</a:t>
            </a:r>
            <a:r>
              <a:rPr lang="pt-BR" dirty="0"/>
              <a:t> de modelos de </a:t>
            </a:r>
            <a:r>
              <a:rPr lang="pt-BR" b="1" dirty="0"/>
              <a:t>redes neurais grandes e complexas </a:t>
            </a:r>
            <a:r>
              <a:rPr lang="pt-BR" dirty="0"/>
              <a:t>em </a:t>
            </a:r>
            <a:r>
              <a:rPr lang="pt-BR" b="1" dirty="0"/>
              <a:t>redes menores</a:t>
            </a:r>
            <a:r>
              <a:rPr lang="pt-BR" dirty="0"/>
              <a:t>, facilitando a implantação em ambientes com recursos limitados </a:t>
            </a:r>
            <a:r>
              <a:rPr lang="pt-BR" b="1" dirty="0"/>
              <a:t>mantendo as capacidades críticas e o desempenho </a:t>
            </a:r>
            <a:r>
              <a:rPr lang="pt-BR" dirty="0"/>
              <a:t>na execução das tarefas,</a:t>
            </a:r>
          </a:p>
          <a:p>
            <a:r>
              <a:rPr lang="pt-BR" dirty="0"/>
              <a:t>Ou seja, </a:t>
            </a:r>
            <a:r>
              <a:rPr lang="pt-BR" b="1" dirty="0"/>
              <a:t>transferir o conhecimento </a:t>
            </a:r>
            <a:r>
              <a:rPr lang="pt-BR" dirty="0"/>
              <a:t>de uma rede grande e complexa para uma rede menor e mais simples.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40A0297-1453-8D1B-B990-9B164681D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4379" y="664002"/>
            <a:ext cx="2902887" cy="232324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F49423-B0E5-57C7-E2A1-F43A1DB46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887" y="4419582"/>
            <a:ext cx="1514248" cy="1757381"/>
          </a:xfrm>
          <a:prstGeom prst="rect">
            <a:avLst/>
          </a:prstGeom>
        </p:spPr>
      </p:pic>
      <p:sp>
        <p:nvSpPr>
          <p:cNvPr id="8" name="Seta: para Baixo 7">
            <a:extLst>
              <a:ext uri="{FF2B5EF4-FFF2-40B4-BE49-F238E27FC236}">
                <a16:creationId xmlns:a16="http://schemas.microsoft.com/office/drawing/2014/main" id="{92FCC2BB-DBD7-77F0-24E0-4E4F57E82BC4}"/>
              </a:ext>
            </a:extLst>
          </p:cNvPr>
          <p:cNvSpPr/>
          <p:nvPr/>
        </p:nvSpPr>
        <p:spPr>
          <a:xfrm>
            <a:off x="9404278" y="3147136"/>
            <a:ext cx="623087" cy="9831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427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88864-D7D9-429F-9A0C-248859F4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D8CA85-EEBE-B7C3-D078-90ADD1C8D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247" y="1825625"/>
            <a:ext cx="10089506" cy="4351338"/>
          </a:xfrm>
        </p:spPr>
      </p:pic>
    </p:spTree>
    <p:extLst>
      <p:ext uri="{BB962C8B-B14F-4D97-AF65-F5344CB8AC3E}">
        <p14:creationId xmlns:p14="http://schemas.microsoft.com/office/powerpoint/2010/main" val="1256070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88864-D7D9-429F-9A0C-248859F4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D8CA85-EEBE-B7C3-D078-90ADD1C8D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247" y="1825625"/>
            <a:ext cx="10089506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63F5D6-39AC-CF89-C4A0-935F1AAFC8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10" y="1709978"/>
            <a:ext cx="4705478" cy="379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735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88864-D7D9-429F-9A0C-248859F4B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59D8CA85-EEBE-B7C3-D078-90ADD1C8DB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1247" y="1825625"/>
            <a:ext cx="10089506" cy="4351338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963F5D6-39AC-CF89-C4A0-935F1AAFC8A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10" y="1709978"/>
            <a:ext cx="4705478" cy="37910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70857BB-D589-7BAE-D169-6CB99FC89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901" y="2430684"/>
            <a:ext cx="2511084" cy="2442882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7A2450F9-3D5D-A6F9-C5D7-23870EEB69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2405" y="2395959"/>
            <a:ext cx="2630705" cy="247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169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CF4088-5A3A-AC6A-6797-2F5FC924D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Knowledge</a:t>
            </a:r>
            <a:r>
              <a:rPr lang="pt-BR" dirty="0"/>
              <a:t> </a:t>
            </a:r>
            <a:r>
              <a:rPr lang="pt-BR" dirty="0" err="1"/>
              <a:t>Distillation</a:t>
            </a:r>
            <a:r>
              <a:rPr lang="pt-BR" dirty="0"/>
              <a:t> - Histórico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685FD074-43B0-178B-D2E3-8C44183203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7523"/>
            <a:ext cx="10515600" cy="4267541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0B62FDF-8DF1-82C5-17A2-989D536F1A66}"/>
              </a:ext>
            </a:extLst>
          </p:cNvPr>
          <p:cNvSpPr txBox="1"/>
          <p:nvPr/>
        </p:nvSpPr>
        <p:spPr>
          <a:xfrm>
            <a:off x="3881377" y="5876081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99BF54D-FC60-FC51-5A46-047901EFDF98}"/>
              </a:ext>
            </a:extLst>
          </p:cNvPr>
          <p:cNvSpPr txBox="1"/>
          <p:nvPr/>
        </p:nvSpPr>
        <p:spPr>
          <a:xfrm>
            <a:off x="9821119" y="5691415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313014334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9435</TotalTime>
  <Words>892</Words>
  <Application>Microsoft Office PowerPoint</Application>
  <PresentationFormat>Widescreen</PresentationFormat>
  <Paragraphs>136</Paragraphs>
  <Slides>33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Inter</vt:lpstr>
      <vt:lpstr>inter-regular</vt:lpstr>
      <vt:lpstr>Lucida Grande</vt:lpstr>
      <vt:lpstr>NimbusSanL-Regu</vt:lpstr>
      <vt:lpstr>Tema do Office</vt:lpstr>
      <vt:lpstr>TP558 - Tópicos avançados em Machine Learning: Knowledge Distillation</vt:lpstr>
      <vt:lpstr>Introdução</vt:lpstr>
      <vt:lpstr>Introdução</vt:lpstr>
      <vt:lpstr>Introdução</vt:lpstr>
      <vt:lpstr>Knowledge Distillation</vt:lpstr>
      <vt:lpstr>Knowledge Distillation</vt:lpstr>
      <vt:lpstr>Knowledge Distillation</vt:lpstr>
      <vt:lpstr>Knowledge Distillation</vt:lpstr>
      <vt:lpstr>Knowledge Distillation - Histórico</vt:lpstr>
      <vt:lpstr>Knowledge Distillation - Histórico</vt:lpstr>
      <vt:lpstr>Knowledge Distillation - Funcionamento</vt:lpstr>
      <vt:lpstr>Knowledge Distillation - Funcionamento</vt:lpstr>
      <vt:lpstr>Knowledge Distillation - Funcionamento</vt:lpstr>
      <vt:lpstr>Knowledge Distillation - Funcionamento</vt:lpstr>
      <vt:lpstr>Knowledge Distillation - Funcionamento</vt:lpstr>
      <vt:lpstr>Knowledge Distillation - Funcionamento</vt:lpstr>
      <vt:lpstr>Knowledge Distillation – Variações</vt:lpstr>
      <vt:lpstr>Knowledge Distillation – Variações e Aplicações</vt:lpstr>
      <vt:lpstr>Knowledge Distillation – Variações e Aplicações</vt:lpstr>
      <vt:lpstr>Knowledge Distillation – Variações e Aplicações</vt:lpstr>
      <vt:lpstr>Knowledge Distillation – Variações e Aplicações</vt:lpstr>
      <vt:lpstr>Knowledge Distillation – Variações e Aplicações</vt:lpstr>
      <vt:lpstr>Knowledge Distillation – Variações e Aplicações</vt:lpstr>
      <vt:lpstr>Knowledge Distillation – Variações e Aplicações</vt:lpstr>
      <vt:lpstr>Knowledge Distillation – Variações e Aplicações</vt:lpstr>
      <vt:lpstr>Knowledge Distillation – Variações e Aplicações</vt:lpstr>
      <vt:lpstr>Knowledge Distillation – Variações e Aplicações</vt:lpstr>
      <vt:lpstr>Knowledge Distillation – Variações e Aplicações</vt:lpstr>
      <vt:lpstr>Knowledge Destillation</vt:lpstr>
      <vt:lpstr>Apresentação do PowerPoint</vt:lpstr>
      <vt:lpstr>Referências</vt:lpstr>
      <vt:lpstr>Apresentação do PowerPoint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Luiz Renault</cp:lastModifiedBy>
  <cp:revision>1726</cp:revision>
  <dcterms:created xsi:type="dcterms:W3CDTF">2020-01-20T13:50:05Z</dcterms:created>
  <dcterms:modified xsi:type="dcterms:W3CDTF">2024-05-17T02:27:15Z</dcterms:modified>
</cp:coreProperties>
</file>